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32"/>
  </p:notesMasterIdLst>
  <p:handoutMasterIdLst>
    <p:handoutMasterId r:id="rId33"/>
  </p:handoutMasterIdLst>
  <p:sldIdLst>
    <p:sldId id="334" r:id="rId5"/>
    <p:sldId id="324" r:id="rId6"/>
    <p:sldId id="358" r:id="rId7"/>
    <p:sldId id="382" r:id="rId8"/>
    <p:sldId id="359" r:id="rId9"/>
    <p:sldId id="360" r:id="rId10"/>
    <p:sldId id="361" r:id="rId11"/>
    <p:sldId id="362" r:id="rId12"/>
    <p:sldId id="363" r:id="rId13"/>
    <p:sldId id="364" r:id="rId14"/>
    <p:sldId id="366" r:id="rId15"/>
    <p:sldId id="367" r:id="rId16"/>
    <p:sldId id="370" r:id="rId17"/>
    <p:sldId id="357" r:id="rId18"/>
    <p:sldId id="371" r:id="rId19"/>
    <p:sldId id="351" r:id="rId20"/>
    <p:sldId id="372" r:id="rId21"/>
    <p:sldId id="380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1" r:id="rId30"/>
    <p:sldId id="349" r:id="rId31"/>
  </p:sldIdLst>
  <p:sldSz cx="9144000" cy="5715000" type="screen16x10"/>
  <p:notesSz cx="6858000" cy="9144000"/>
  <p:defaultTextStyle>
    <a:defPPr rtl="0">
      <a:defRPr lang="de-DE"/>
    </a:defPPr>
    <a:lvl1pPr marL="0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lang="de-DE"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 userDrawn="1">
          <p15:clr>
            <a:srgbClr val="A4A3A4"/>
          </p15:clr>
        </p15:guide>
        <p15:guide id="2" pos="5292" userDrawn="1">
          <p15:clr>
            <a:srgbClr val="A4A3A4"/>
          </p15:clr>
        </p15:guide>
        <p15:guide id="3" orient="horz" pos="2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C1F81-9221-419F-AE81-0EFC67C87F9D}" v="8" dt="2025-10-30T15:41:07.739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2" autoAdjust="0"/>
    <p:restoredTop sz="91988" autoAdjust="0"/>
  </p:normalViewPr>
  <p:slideViewPr>
    <p:cSldViewPr snapToGrid="0">
      <p:cViewPr varScale="1">
        <p:scale>
          <a:sx n="84" d="100"/>
          <a:sy n="84" d="100"/>
        </p:scale>
        <p:origin x="735" y="270"/>
      </p:cViewPr>
      <p:guideLst>
        <p:guide orient="horz" pos="1160"/>
        <p:guide pos="5292"/>
        <p:guide orient="horz" pos="2640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h Gartmann" userId="40529f0231c96e02" providerId="LiveId" clId="{391BCEDD-C191-321D-AD14-00B246E8698D}"/>
    <pc:docChg chg="custSel modSld">
      <pc:chgData name="Ulrich Gartmann" userId="40529f0231c96e02" providerId="LiveId" clId="{391BCEDD-C191-321D-AD14-00B246E8698D}" dt="2025-10-29T15:34:37.889" v="366" actId="20577"/>
      <pc:docMkLst>
        <pc:docMk/>
      </pc:docMkLst>
      <pc:sldChg chg="modSp mod">
        <pc:chgData name="Ulrich Gartmann" userId="40529f0231c96e02" providerId="LiveId" clId="{391BCEDD-C191-321D-AD14-00B246E8698D}" dt="2025-10-29T15:14:13.032" v="356" actId="20577"/>
        <pc:sldMkLst>
          <pc:docMk/>
          <pc:sldMk cId="2102816447" sldId="324"/>
        </pc:sldMkLst>
        <pc:spChg chg="mod">
          <ac:chgData name="Ulrich Gartmann" userId="40529f0231c96e02" providerId="LiveId" clId="{391BCEDD-C191-321D-AD14-00B246E8698D}" dt="2025-10-29T15:14:13.032" v="356" actId="20577"/>
          <ac:spMkLst>
            <pc:docMk/>
            <pc:sldMk cId="2102816447" sldId="324"/>
            <ac:spMk id="4" creationId="{352B3B4A-6ED2-64D9-BEC7-1B6C66971286}"/>
          </ac:spMkLst>
        </pc:spChg>
      </pc:sldChg>
      <pc:sldChg chg="modSp mod">
        <pc:chgData name="Ulrich Gartmann" userId="40529f0231c96e02" providerId="LiveId" clId="{391BCEDD-C191-321D-AD14-00B246E8698D}" dt="2025-10-29T15:34:37.889" v="366" actId="20577"/>
        <pc:sldMkLst>
          <pc:docMk/>
          <pc:sldMk cId="2245402391" sldId="374"/>
        </pc:sldMkLst>
        <pc:spChg chg="mod">
          <ac:chgData name="Ulrich Gartmann" userId="40529f0231c96e02" providerId="LiveId" clId="{391BCEDD-C191-321D-AD14-00B246E8698D}" dt="2025-10-29T15:34:37.889" v="366" actId="20577"/>
          <ac:spMkLst>
            <pc:docMk/>
            <pc:sldMk cId="2245402391" sldId="374"/>
            <ac:spMk id="4" creationId="{25232BB3-B2D0-8A07-318E-07DC16837FEE}"/>
          </ac:spMkLst>
        </pc:spChg>
      </pc:sldChg>
      <pc:sldChg chg="modSp">
        <pc:chgData name="Ulrich Gartmann" userId="40529f0231c96e02" providerId="LiveId" clId="{391BCEDD-C191-321D-AD14-00B246E8698D}" dt="2025-10-22T15:53:45.076" v="294" actId="20577"/>
        <pc:sldMkLst>
          <pc:docMk/>
          <pc:sldMk cId="1861773551" sldId="380"/>
        </pc:sldMkLst>
        <pc:spChg chg="mod">
          <ac:chgData name="Ulrich Gartmann" userId="40529f0231c96e02" providerId="LiveId" clId="{391BCEDD-C191-321D-AD14-00B246E8698D}" dt="2025-10-22T15:53:45.076" v="294" actId="20577"/>
          <ac:spMkLst>
            <pc:docMk/>
            <pc:sldMk cId="1861773551" sldId="380"/>
            <ac:spMk id="4" creationId="{E21DA657-5209-4813-D162-4905C8602E42}"/>
          </ac:spMkLst>
        </pc:spChg>
      </pc:sldChg>
    </pc:docChg>
  </pc:docChgLst>
  <pc:docChgLst>
    <pc:chgData name="Ulrich Gartmann" userId="40529f0231c96e02" providerId="LiveId" clId="{0A7CBFD1-24D2-4F02-99AF-4BEA27CC5112}"/>
    <pc:docChg chg="undo redo custSel addSld modSld">
      <pc:chgData name="Ulrich Gartmann" userId="40529f0231c96e02" providerId="LiveId" clId="{0A7CBFD1-24D2-4F02-99AF-4BEA27CC5112}" dt="2025-10-30T15:41:07.738" v="1088" actId="113"/>
      <pc:docMkLst>
        <pc:docMk/>
      </pc:docMkLst>
      <pc:sldChg chg="addSp delSp modSp mod modAnim">
        <pc:chgData name="Ulrich Gartmann" userId="40529f0231c96e02" providerId="LiveId" clId="{0A7CBFD1-24D2-4F02-99AF-4BEA27CC5112}" dt="2025-10-30T15:41:07.738" v="1088" actId="113"/>
        <pc:sldMkLst>
          <pc:docMk/>
          <pc:sldMk cId="4273949180" sldId="349"/>
        </pc:sldMkLst>
        <pc:spChg chg="add mod">
          <ac:chgData name="Ulrich Gartmann" userId="40529f0231c96e02" providerId="LiveId" clId="{0A7CBFD1-24D2-4F02-99AF-4BEA27CC5112}" dt="2025-10-30T15:41:07.738" v="1088" actId="113"/>
          <ac:spMkLst>
            <pc:docMk/>
            <pc:sldMk cId="4273949180" sldId="349"/>
            <ac:spMk id="2" creationId="{5E2294FA-278C-3E82-BE6E-50F7BC840131}"/>
          </ac:spMkLst>
        </pc:spChg>
        <pc:picChg chg="add mod">
          <ac:chgData name="Ulrich Gartmann" userId="40529f0231c96e02" providerId="LiveId" clId="{0A7CBFD1-24D2-4F02-99AF-4BEA27CC5112}" dt="2025-10-25T17:33:44.566" v="455" actId="1076"/>
          <ac:picMkLst>
            <pc:docMk/>
            <pc:sldMk cId="4273949180" sldId="349"/>
            <ac:picMk id="4" creationId="{A8385535-FC12-AC65-DA14-0D081688BA01}"/>
          </ac:picMkLst>
        </pc:picChg>
      </pc:sldChg>
      <pc:sldChg chg="modSp">
        <pc:chgData name="Ulrich Gartmann" userId="40529f0231c96e02" providerId="LiveId" clId="{0A7CBFD1-24D2-4F02-99AF-4BEA27CC5112}" dt="2025-10-25T18:10:24.202" v="871" actId="20577"/>
        <pc:sldMkLst>
          <pc:docMk/>
          <pc:sldMk cId="4082445072" sldId="351"/>
        </pc:sldMkLst>
        <pc:spChg chg="mod">
          <ac:chgData name="Ulrich Gartmann" userId="40529f0231c96e02" providerId="LiveId" clId="{0A7CBFD1-24D2-4F02-99AF-4BEA27CC5112}" dt="2025-10-25T18:10:24.202" v="871" actId="20577"/>
          <ac:spMkLst>
            <pc:docMk/>
            <pc:sldMk cId="4082445072" sldId="351"/>
            <ac:spMk id="4" creationId="{846C71B0-63F9-9DC8-5D66-80544519823E}"/>
          </ac:spMkLst>
        </pc:spChg>
      </pc:sldChg>
      <pc:sldChg chg="modSp modAnim">
        <pc:chgData name="Ulrich Gartmann" userId="40529f0231c96e02" providerId="LiveId" clId="{0A7CBFD1-24D2-4F02-99AF-4BEA27CC5112}" dt="2025-10-25T17:48:05.450" v="814" actId="20577"/>
        <pc:sldMkLst>
          <pc:docMk/>
          <pc:sldMk cId="3122624934" sldId="358"/>
        </pc:sldMkLst>
        <pc:spChg chg="mod">
          <ac:chgData name="Ulrich Gartmann" userId="40529f0231c96e02" providerId="LiveId" clId="{0A7CBFD1-24D2-4F02-99AF-4BEA27CC5112}" dt="2025-10-25T17:41:00.542" v="714" actId="6549"/>
          <ac:spMkLst>
            <pc:docMk/>
            <pc:sldMk cId="3122624934" sldId="358"/>
            <ac:spMk id="2" creationId="{070F5ECF-9ED5-D7AA-6C89-C4A409882309}"/>
          </ac:spMkLst>
        </pc:spChg>
        <pc:spChg chg="mod">
          <ac:chgData name="Ulrich Gartmann" userId="40529f0231c96e02" providerId="LiveId" clId="{0A7CBFD1-24D2-4F02-99AF-4BEA27CC5112}" dt="2025-10-25T17:48:05.450" v="814" actId="20577"/>
          <ac:spMkLst>
            <pc:docMk/>
            <pc:sldMk cId="3122624934" sldId="358"/>
            <ac:spMk id="4" creationId="{D7EE21C0-D6AB-9AF6-7838-1FA9D694386C}"/>
          </ac:spMkLst>
        </pc:spChg>
      </pc:sldChg>
      <pc:sldChg chg="modSp mod modAnim">
        <pc:chgData name="Ulrich Gartmann" userId="40529f0231c96e02" providerId="LiveId" clId="{0A7CBFD1-24D2-4F02-99AF-4BEA27CC5112}" dt="2025-10-25T17:50:38.118" v="836" actId="27636"/>
        <pc:sldMkLst>
          <pc:docMk/>
          <pc:sldMk cId="3763896703" sldId="359"/>
        </pc:sldMkLst>
        <pc:spChg chg="mod">
          <ac:chgData name="Ulrich Gartmann" userId="40529f0231c96e02" providerId="LiveId" clId="{0A7CBFD1-24D2-4F02-99AF-4BEA27CC5112}" dt="2025-10-25T17:50:38.118" v="836" actId="27636"/>
          <ac:spMkLst>
            <pc:docMk/>
            <pc:sldMk cId="3763896703" sldId="359"/>
            <ac:spMk id="4" creationId="{004FCC74-C9FF-C11C-9994-E883F0CF79A0}"/>
          </ac:spMkLst>
        </pc:spChg>
      </pc:sldChg>
      <pc:sldChg chg="modSp">
        <pc:chgData name="Ulrich Gartmann" userId="40529f0231c96e02" providerId="LiveId" clId="{0A7CBFD1-24D2-4F02-99AF-4BEA27CC5112}" dt="2025-10-25T18:11:33.215" v="905" actId="20577"/>
        <pc:sldMkLst>
          <pc:docMk/>
          <pc:sldMk cId="988982819" sldId="372"/>
        </pc:sldMkLst>
        <pc:spChg chg="mod">
          <ac:chgData name="Ulrich Gartmann" userId="40529f0231c96e02" providerId="LiveId" clId="{0A7CBFD1-24D2-4F02-99AF-4BEA27CC5112}" dt="2025-10-25T18:11:33.215" v="905" actId="20577"/>
          <ac:spMkLst>
            <pc:docMk/>
            <pc:sldMk cId="988982819" sldId="372"/>
            <ac:spMk id="4" creationId="{6B3A367F-7240-4A9E-CA39-12EFE3412149}"/>
          </ac:spMkLst>
        </pc:spChg>
      </pc:sldChg>
      <pc:sldChg chg="modAnim">
        <pc:chgData name="Ulrich Gartmann" userId="40529f0231c96e02" providerId="LiveId" clId="{0A7CBFD1-24D2-4F02-99AF-4BEA27CC5112}" dt="2025-10-25T18:14:25.293" v="906"/>
        <pc:sldMkLst>
          <pc:docMk/>
          <pc:sldMk cId="2245402391" sldId="374"/>
        </pc:sldMkLst>
      </pc:sldChg>
      <pc:sldChg chg="addSp delSp modSp add mod delAnim modAnim">
        <pc:chgData name="Ulrich Gartmann" userId="40529f0231c96e02" providerId="LiveId" clId="{0A7CBFD1-24D2-4F02-99AF-4BEA27CC5112}" dt="2025-10-22T13:27:23.081" v="23"/>
        <pc:sldMkLst>
          <pc:docMk/>
          <pc:sldMk cId="2603004953" sldId="376"/>
        </pc:sldMkLst>
        <pc:picChg chg="add mod ord">
          <ac:chgData name="Ulrich Gartmann" userId="40529f0231c96e02" providerId="LiveId" clId="{0A7CBFD1-24D2-4F02-99AF-4BEA27CC5112}" dt="2025-10-22T13:24:25.630" v="4" actId="1440"/>
          <ac:picMkLst>
            <pc:docMk/>
            <pc:sldMk cId="2603004953" sldId="376"/>
            <ac:picMk id="11" creationId="{E65BBCB7-B602-7515-E345-9000081804B0}"/>
          </ac:picMkLst>
        </pc:picChg>
        <pc:picChg chg="add mod">
          <ac:chgData name="Ulrich Gartmann" userId="40529f0231c96e02" providerId="LiveId" clId="{0A7CBFD1-24D2-4F02-99AF-4BEA27CC5112}" dt="2025-10-22T13:26:51.567" v="16" actId="1076"/>
          <ac:picMkLst>
            <pc:docMk/>
            <pc:sldMk cId="2603004953" sldId="376"/>
            <ac:picMk id="13" creationId="{5A6104F2-3A72-CA3E-2BB7-79CA8138ED51}"/>
          </ac:picMkLst>
        </pc:picChg>
      </pc:sldChg>
      <pc:sldChg chg="addSp delSp modSp add mod delAnim modAnim">
        <pc:chgData name="Ulrich Gartmann" userId="40529f0231c96e02" providerId="LiveId" clId="{0A7CBFD1-24D2-4F02-99AF-4BEA27CC5112}" dt="2025-10-22T13:29:54.251" v="40" actId="1076"/>
        <pc:sldMkLst>
          <pc:docMk/>
          <pc:sldMk cId="1589369477" sldId="377"/>
        </pc:sldMkLst>
        <pc:picChg chg="add mod ord">
          <ac:chgData name="Ulrich Gartmann" userId="40529f0231c96e02" providerId="LiveId" clId="{0A7CBFD1-24D2-4F02-99AF-4BEA27CC5112}" dt="2025-10-22T13:29:44.564" v="39" actId="1076"/>
          <ac:picMkLst>
            <pc:docMk/>
            <pc:sldMk cId="1589369477" sldId="377"/>
            <ac:picMk id="10" creationId="{B8EC7A83-6198-9A83-58BB-A5800EC9D8ED}"/>
          </ac:picMkLst>
        </pc:picChg>
        <pc:picChg chg="mod">
          <ac:chgData name="Ulrich Gartmann" userId="40529f0231c96e02" providerId="LiveId" clId="{0A7CBFD1-24D2-4F02-99AF-4BEA27CC5112}" dt="2025-10-22T13:29:54.251" v="40" actId="1076"/>
          <ac:picMkLst>
            <pc:docMk/>
            <pc:sldMk cId="1589369477" sldId="377"/>
            <ac:picMk id="13" creationId="{32C273C7-C740-4232-860E-1483731976D4}"/>
          </ac:picMkLst>
        </pc:picChg>
      </pc:sldChg>
      <pc:sldChg chg="addSp delSp modSp add mod delAnim modAnim">
        <pc:chgData name="Ulrich Gartmann" userId="40529f0231c96e02" providerId="LiveId" clId="{0A7CBFD1-24D2-4F02-99AF-4BEA27CC5112}" dt="2025-10-22T13:35:04.187" v="66"/>
        <pc:sldMkLst>
          <pc:docMk/>
          <pc:sldMk cId="904148059" sldId="378"/>
        </pc:sldMkLst>
        <pc:picChg chg="add mod ord">
          <ac:chgData name="Ulrich Gartmann" userId="40529f0231c96e02" providerId="LiveId" clId="{0A7CBFD1-24D2-4F02-99AF-4BEA27CC5112}" dt="2025-10-22T13:34:52.686" v="65" actId="1076"/>
          <ac:picMkLst>
            <pc:docMk/>
            <pc:sldMk cId="904148059" sldId="378"/>
            <ac:picMk id="11" creationId="{29009B27-2093-020F-B367-83B4F7E9AF93}"/>
          </ac:picMkLst>
        </pc:picChg>
        <pc:picChg chg="mod">
          <ac:chgData name="Ulrich Gartmann" userId="40529f0231c96e02" providerId="LiveId" clId="{0A7CBFD1-24D2-4F02-99AF-4BEA27CC5112}" dt="2025-10-22T13:32:20.984" v="54" actId="1076"/>
          <ac:picMkLst>
            <pc:docMk/>
            <pc:sldMk cId="904148059" sldId="378"/>
            <ac:picMk id="13" creationId="{9A1BB4FF-F000-7238-67B6-29D1C98F2F98}"/>
          </ac:picMkLst>
        </pc:picChg>
      </pc:sldChg>
      <pc:sldChg chg="addSp delSp modSp add mod delAnim modAnim">
        <pc:chgData name="Ulrich Gartmann" userId="40529f0231c96e02" providerId="LiveId" clId="{0A7CBFD1-24D2-4F02-99AF-4BEA27CC5112}" dt="2025-10-22T13:53:35.546" v="445"/>
        <pc:sldMkLst>
          <pc:docMk/>
          <pc:sldMk cId="1862220918" sldId="379"/>
        </pc:sldMkLst>
        <pc:spChg chg="add mod">
          <ac:chgData name="Ulrich Gartmann" userId="40529f0231c96e02" providerId="LiveId" clId="{0A7CBFD1-24D2-4F02-99AF-4BEA27CC5112}" dt="2025-10-22T13:38:25.176" v="93" actId="1582"/>
          <ac:spMkLst>
            <pc:docMk/>
            <pc:sldMk cId="1862220918" sldId="379"/>
            <ac:spMk id="12" creationId="{9F1C1754-F2AC-189D-BFE8-055BFF655A0A}"/>
          </ac:spMkLst>
        </pc:spChg>
        <pc:picChg chg="add mod ord">
          <ac:chgData name="Ulrich Gartmann" userId="40529f0231c96e02" providerId="LiveId" clId="{0A7CBFD1-24D2-4F02-99AF-4BEA27CC5112}" dt="2025-10-22T13:37:40.815" v="86" actId="170"/>
          <ac:picMkLst>
            <pc:docMk/>
            <pc:sldMk cId="1862220918" sldId="379"/>
            <ac:picMk id="6" creationId="{93F404B2-63EC-2EEE-922A-5F14831A901B}"/>
          </ac:picMkLst>
        </pc:picChg>
      </pc:sldChg>
      <pc:sldChg chg="addSp delSp modSp add mod modAnim">
        <pc:chgData name="Ulrich Gartmann" userId="40529f0231c96e02" providerId="LiveId" clId="{0A7CBFD1-24D2-4F02-99AF-4BEA27CC5112}" dt="2025-10-22T13:51:44.115" v="442"/>
        <pc:sldMkLst>
          <pc:docMk/>
          <pc:sldMk cId="1861773551" sldId="380"/>
        </pc:sldMkLst>
        <pc:spChg chg="mod">
          <ac:chgData name="Ulrich Gartmann" userId="40529f0231c96e02" providerId="LiveId" clId="{0A7CBFD1-24D2-4F02-99AF-4BEA27CC5112}" dt="2025-10-22T13:41:54.045" v="257" actId="20577"/>
          <ac:spMkLst>
            <pc:docMk/>
            <pc:sldMk cId="1861773551" sldId="380"/>
            <ac:spMk id="4" creationId="{E21DA657-5209-4813-D162-4905C8602E42}"/>
          </ac:spMkLst>
        </pc:spChg>
        <pc:picChg chg="add mod">
          <ac:chgData name="Ulrich Gartmann" userId="40529f0231c96e02" providerId="LiveId" clId="{0A7CBFD1-24D2-4F02-99AF-4BEA27CC5112}" dt="2025-10-22T13:51:44.115" v="442"/>
          <ac:picMkLst>
            <pc:docMk/>
            <pc:sldMk cId="1861773551" sldId="380"/>
            <ac:picMk id="5" creationId="{EE6C59E0-9136-E601-DCA4-743BF9BBAF0A}"/>
          </ac:picMkLst>
        </pc:picChg>
      </pc:sldChg>
      <pc:sldChg chg="addSp delSp modSp add mod delAnim modAnim">
        <pc:chgData name="Ulrich Gartmann" userId="40529f0231c96e02" providerId="LiveId" clId="{0A7CBFD1-24D2-4F02-99AF-4BEA27CC5112}" dt="2025-10-22T13:51:14.581" v="440"/>
        <pc:sldMkLst>
          <pc:docMk/>
          <pc:sldMk cId="104463677" sldId="381"/>
        </pc:sldMkLst>
        <pc:spChg chg="add mod">
          <ac:chgData name="Ulrich Gartmann" userId="40529f0231c96e02" providerId="LiveId" clId="{0A7CBFD1-24D2-4F02-99AF-4BEA27CC5112}" dt="2025-10-22T13:46:01.437" v="409" actId="1076"/>
          <ac:spMkLst>
            <pc:docMk/>
            <pc:sldMk cId="104463677" sldId="381"/>
            <ac:spMk id="4" creationId="{EC9B7469-E1F7-56A2-FF50-FB8FD775A99D}"/>
          </ac:spMkLst>
        </pc:spChg>
        <pc:picChg chg="add mod">
          <ac:chgData name="Ulrich Gartmann" userId="40529f0231c96e02" providerId="LiveId" clId="{0A7CBFD1-24D2-4F02-99AF-4BEA27CC5112}" dt="2025-10-22T13:47:18.125" v="414" actId="1076"/>
          <ac:picMkLst>
            <pc:docMk/>
            <pc:sldMk cId="104463677" sldId="381"/>
            <ac:picMk id="10" creationId="{CBA55C9B-1981-CE59-FEB2-BD375BF730B6}"/>
          </ac:picMkLst>
        </pc:picChg>
        <pc:picChg chg="add mod">
          <ac:chgData name="Ulrich Gartmann" userId="40529f0231c96e02" providerId="LiveId" clId="{0A7CBFD1-24D2-4F02-99AF-4BEA27CC5112}" dt="2025-10-22T13:50:28.921" v="435" actId="688"/>
          <ac:picMkLst>
            <pc:docMk/>
            <pc:sldMk cId="104463677" sldId="381"/>
            <ac:picMk id="13" creationId="{B44304EF-11B1-EF20-F3F4-A533EABC77C7}"/>
          </ac:picMkLst>
        </pc:picChg>
        <pc:picChg chg="add mod">
          <ac:chgData name="Ulrich Gartmann" userId="40529f0231c96e02" providerId="LiveId" clId="{0A7CBFD1-24D2-4F02-99AF-4BEA27CC5112}" dt="2025-10-22T13:50:23.770" v="433" actId="1076"/>
          <ac:picMkLst>
            <pc:docMk/>
            <pc:sldMk cId="104463677" sldId="381"/>
            <ac:picMk id="15" creationId="{FE2126DA-8D66-3F1F-3F5C-481FD17D175D}"/>
          </ac:picMkLst>
        </pc:picChg>
        <pc:picChg chg="add mod">
          <ac:chgData name="Ulrich Gartmann" userId="40529f0231c96e02" providerId="LiveId" clId="{0A7CBFD1-24D2-4F02-99AF-4BEA27CC5112}" dt="2025-10-22T13:50:18.527" v="431" actId="1076"/>
          <ac:picMkLst>
            <pc:docMk/>
            <pc:sldMk cId="104463677" sldId="381"/>
            <ac:picMk id="17" creationId="{A685D8E5-4B60-3E5A-5024-537449DE7479}"/>
          </ac:picMkLst>
        </pc:picChg>
      </pc:sldChg>
      <pc:sldChg chg="add">
        <pc:chgData name="Ulrich Gartmann" userId="40529f0231c96e02" providerId="LiveId" clId="{0A7CBFD1-24D2-4F02-99AF-4BEA27CC5112}" dt="2025-10-25T17:37:16.016" v="460" actId="2890"/>
        <pc:sldMkLst>
          <pc:docMk/>
          <pc:sldMk cId="4208859745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2897A712-BCE0-48E1-9249-75F8D4C7A8A7}" type="datetime1">
              <a:rPr lang="de-DE" smtClean="0"/>
              <a:t>30.10.2025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397C78D2-97D1-4B37-BDD1-08A09BD4CA9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7F785A7A-6A0C-413D-886D-6A2F0BCC7B27}" type="datetime1">
              <a:rPr lang="de-DE" smtClean="0"/>
              <a:pPr/>
              <a:t>30.10.2025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D5939589-3E79-4C82-AA4A-FE78234FAA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lang="de-DE"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C74C-E2EC-6C4B-D389-D12FC18E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BFF9AD5-38EB-86B1-9496-BF297A4B0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E20533-2401-FA53-269D-40FB41607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E105F6-065F-0CB9-EA05-F1FCEA0EA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48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A84A5-F2C8-4827-B857-A015C57F5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9C3FC6-EB3A-0110-A095-080173125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AD99A8C-7532-0B32-6183-DD08CB454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9ECDA8-4D99-5CE1-405C-1FF639EE0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250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1FB1B-01BB-C9E2-8691-8604F2063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A7153B-EF69-96CA-5B4F-2F7D1B073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D35397-41FC-59AD-1606-15AB4D2D2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596614-40CB-1347-6840-580CE6075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94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DF188-7DF9-91FC-D3C1-EE22A0FDE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1BE8D13-6ED1-9FFB-FA97-C40E54CCB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C414E14-3B94-F75B-62E9-9398ED9D5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605799-6290-3FAA-38EA-C3B690D05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28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A4917-0A61-02FE-D091-8D6C1D4E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66E231-DD0D-5812-B8AA-09136CE7C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CA3F23-6374-7DA4-57D6-A19890705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AAB18-F1E6-AD1C-5B80-5D70921A9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184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D06B-D389-F84A-AC47-373940F34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772FE7E-BC31-8680-A87B-0CD07C82E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755291-3DC0-6466-E515-985C694E3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7D6558-00F3-5598-36D9-3D21EB28C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127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CD44F-1D50-622C-8003-F661E289E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DC6FB5-C4D7-A7B4-464E-DC9E9CF9D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CD91E41-EA80-1581-AC85-441E2736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2B121-9674-0F94-D51D-9F6BBD52D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136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38CEA-E9D7-082D-E19D-68F189B0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A9451D5-3A0F-74E0-BFF3-8A8E9FE04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F2BC617-6C01-AA84-4946-887A6C47B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0A9F49-00CC-E0C6-C526-DBD96EEAD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012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94D3-0D36-409A-A3AD-F035D64D7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F838B1-47E6-3D23-C736-6D48069FF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46A1EF-57C8-F760-BDBA-96D6F1082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63C021-9CE8-46C0-E39A-3B48AF504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353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3A6F-8DC5-BD45-9231-7CEABBD11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8A2E64-9A26-27E0-1E86-997F9194B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127E243-BAC9-5ABA-8387-7E2F8BBAF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E4BE49-2AFE-0B37-B7B1-9CAC8D97A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74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E45A3-6F9C-7BC2-FA7A-D550C5E1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DD5FD68-2351-70BD-7991-923B4D031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2D9211-15B5-E500-7F7D-8351F9CBA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B8AEDA-F26B-650F-5CD8-1F8C9CCEE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197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50299-9FA5-3F59-BD21-34041D767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A5D7ECD-9BB7-6DD4-B76B-D5BCB4095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B68812-8B4F-4849-96D2-D57E1A321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586684-16CD-043C-3ED5-C84E9AD25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506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1566D-72DA-E70B-9601-9359B7B9B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DF900C5-3548-59C5-9063-515F5AF02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23ABDF-07C8-EA8C-60EF-6B072A234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EE49A5-3619-C597-C616-BCD545A0E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713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D4234-AF90-5F83-F22E-68E9CCA6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00CD41-D334-8FFF-0728-B2A14DA2A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17AFFE-93F6-26F4-48F8-8C6DDC91B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6CC48E-634C-670D-A64D-1CB197727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120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8FA4E-965A-D8C5-11EB-7DC1B2996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F960AD-DE96-6247-C3CE-220FC7FEA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A63859-FA89-E5B9-6FD2-E962050AC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79505F-73BD-9C76-A203-03226D355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673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30054-2BB4-D4D7-5B3B-2B5F1138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8D5867-EBD8-F805-4D9A-263216FCD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C5AC83-28EF-D84E-DE25-55AFB38DE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22236C-9D35-1890-168F-BA786BC52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133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D7132-ED24-8FCC-5AC8-241292FF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1C531C-762F-DA48-D573-5204CCC6D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D51FC0-6EE1-2CA2-B760-D06E667AA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257E0E-3A21-A2BD-E3AF-9484A3CF3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982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2A2C2-B67B-42DB-4C2F-32AD5F419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95AD03-512B-71F6-28D6-72BB6AFD7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54758E-D24E-54BA-B8A0-77BF8D39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AA6FE3-10B8-D9DE-5CE8-0D079BEA2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66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64EC8-D20F-DDB3-72E4-B3C62C1A7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F38466-710A-ED59-13AB-0056E77EF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B668DD-256D-F365-3EE4-EE9D57928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A66487-059B-23C3-1197-D1539B775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26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3FD9-8DFA-7005-50D6-23BBF575E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B034C8-1382-B0B8-552A-1ABFCADA3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9A2865-5C1A-9414-03A8-7405ED2DB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C010BF-118C-DA00-9FC3-337C53C64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52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82442-2B74-B934-E37D-0739D8FF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9DE9DF6-C494-617D-788C-F3928A6D9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E9C3FB2-3FF5-43A5-993D-1183B0CEC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7BCF15-D665-7B8A-2CBD-CE911C56F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64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A574-5250-0A2A-0341-2C4CCDB75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A6C283F-A148-FEEF-7CC1-821E2A065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D6C630-ACA9-24E0-2AD9-4420788A8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838CA1-F184-997A-1B17-703C2E42D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37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EA55F-BDD6-3CCF-E10C-564BE265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B60AD4-5EA3-3814-70F5-E4CE84C52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B729259-65AF-EBBD-89EA-348009E7D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6C557-01C5-EFB2-D5C6-5C8EA3C68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2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56313-D433-CB6B-CB62-23AB0278E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C2B2F64-D8F6-DE95-0009-5E2A354E9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F02674-5AE3-3BDA-A679-0CE9453BE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EDB849-049C-D88F-5547-0F4702A9F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37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nur mit Titel">
    <p:bg>
      <p:bgPr>
        <a:gradFill>
          <a:gsLst>
            <a:gs pos="100000">
              <a:schemeClr val="accent4"/>
            </a:gs>
            <a:gs pos="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298175"/>
            <a:ext cx="5987333" cy="2566946"/>
          </a:xfrm>
        </p:spPr>
        <p:txBody>
          <a:bodyPr lIns="0" tIns="0" rIns="0" bIns="0" rtlCol="0" anchor="b"/>
          <a:lstStyle>
            <a:lvl1pPr algn="l">
              <a:lnSpc>
                <a:spcPts val="4050"/>
              </a:lnSpc>
              <a:defRPr lang="de-DE" sz="4050" b="1" i="0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Mastertitelformat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0120" y="2913602"/>
            <a:ext cx="0" cy="2794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21133" y="2287122"/>
            <a:ext cx="349092" cy="484527"/>
            <a:chOff x="7843462" y="2744546"/>
            <a:chExt cx="465456" cy="581432"/>
          </a:xfrm>
        </p:grpSpPr>
        <p:sp>
          <p:nvSpPr>
            <p:cNvPr id="19" name="Grafik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1" name="Grafik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3" name="Grafik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19" y="533400"/>
            <a:ext cx="3611877" cy="1752600"/>
          </a:xfrm>
        </p:spPr>
        <p:txBody>
          <a:bodyPr lIns="0" tIns="0" rIns="0" bIns="0" rtlCol="0" anchor="ctr" anchorCtr="0"/>
          <a:lstStyle>
            <a:lvl1pPr algn="l">
              <a:defRPr lang="de-DE" sz="3000" b="1" kern="0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de-DE"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8572" y="533400"/>
            <a:ext cx="3842167" cy="175260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de-DE" sz="1350">
                <a:solidFill>
                  <a:schemeClr val="tx1"/>
                </a:solidFill>
              </a:defRPr>
            </a:lvl1pPr>
            <a:lvl2pPr marL="171450">
              <a:lnSpc>
                <a:spcPct val="100000"/>
              </a:lnSpc>
              <a:defRPr lang="de-DE" sz="1200">
                <a:solidFill>
                  <a:schemeClr val="tx1"/>
                </a:solidFill>
              </a:defRPr>
            </a:lvl2pPr>
            <a:lvl3pPr marL="342900">
              <a:lnSpc>
                <a:spcPct val="100000"/>
              </a:lnSpc>
              <a:defRPr lang="de-DE" sz="1050">
                <a:solidFill>
                  <a:schemeClr val="tx1"/>
                </a:solidFill>
              </a:defRPr>
            </a:lvl3pPr>
            <a:lvl4pPr marL="514350">
              <a:lnSpc>
                <a:spcPct val="100000"/>
              </a:lnSpc>
              <a:defRPr lang="de-DE" sz="900">
                <a:solidFill>
                  <a:schemeClr val="tx1"/>
                </a:solidFill>
              </a:defRPr>
            </a:lvl4pPr>
            <a:lvl5pPr>
              <a:defRPr lang="de-DE" sz="105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60120" y="2514601"/>
            <a:ext cx="7780614" cy="2674055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4637" y="5296960"/>
            <a:ext cx="3086100" cy="304271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Stadtverband der Gartenfreunde Herne-Wanne e.V.</a:t>
            </a:r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19" y="4142198"/>
            <a:ext cx="6858000" cy="1066800"/>
          </a:xfrm>
        </p:spPr>
        <p:txBody>
          <a:bodyPr lIns="0" tIns="0" rIns="0" bIns="0" rtlCol="0" anchor="b" anchorCtr="0"/>
          <a:lstStyle>
            <a:lvl1pPr algn="l">
              <a:defRPr lang="de-DE" sz="3000" b="1" kern="0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120" y="571500"/>
            <a:ext cx="3703320" cy="335280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900"/>
              </a:spcBef>
              <a:buNone/>
              <a:defRPr lang="de-DE" sz="1350"/>
            </a:lvl1pPr>
            <a:lvl2pPr marL="342900">
              <a:spcBef>
                <a:spcPts val="900"/>
              </a:spcBef>
              <a:defRPr lang="de-DE" sz="1350"/>
            </a:lvl2pPr>
            <a:lvl3pPr marL="685800">
              <a:spcBef>
                <a:spcPts val="900"/>
              </a:spcBef>
              <a:defRPr lang="de-DE" sz="1350"/>
            </a:lvl3pPr>
            <a:lvl4pPr marL="1028700">
              <a:spcBef>
                <a:spcPts val="900"/>
              </a:spcBef>
              <a:defRPr lang="de-DE" sz="1350"/>
            </a:lvl4pPr>
            <a:lvl5pPr marL="1371600">
              <a:spcBef>
                <a:spcPts val="900"/>
              </a:spcBef>
              <a:defRPr lang="de-DE" sz="135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28566" y="571500"/>
            <a:ext cx="3703320" cy="335280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900"/>
              </a:spcBef>
              <a:defRPr lang="de-DE" sz="1350"/>
            </a:lvl1pPr>
            <a:lvl2pPr>
              <a:spcBef>
                <a:spcPts val="900"/>
              </a:spcBef>
              <a:defRPr lang="de-DE" sz="1350"/>
            </a:lvl2pPr>
            <a:lvl3pPr>
              <a:spcBef>
                <a:spcPts val="900"/>
              </a:spcBef>
              <a:defRPr lang="de-DE" sz="1350"/>
            </a:lvl3pPr>
            <a:lvl4pPr>
              <a:spcBef>
                <a:spcPts val="900"/>
              </a:spcBef>
              <a:defRPr lang="de-DE" sz="1350"/>
            </a:lvl4pPr>
            <a:lvl5pPr>
              <a:spcBef>
                <a:spcPts val="900"/>
              </a:spcBef>
              <a:defRPr lang="de-DE" sz="135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91928" y="4733872"/>
            <a:ext cx="349092" cy="484527"/>
            <a:chOff x="7843462" y="2744546"/>
            <a:chExt cx="465456" cy="581432"/>
          </a:xfrm>
        </p:grpSpPr>
        <p:sp>
          <p:nvSpPr>
            <p:cNvPr id="15" name="Grafik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17" name="Grafik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18" name="Grafik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</p:grp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3086100" cy="304271"/>
          </a:xfrm>
        </p:spPr>
        <p:txBody>
          <a:bodyPr lIns="0" rIns="91440" rtlCol="0"/>
          <a:lstStyle>
            <a:lvl1pPr algn="l">
              <a:defRPr lang="de-DE"/>
            </a:lvl1pPr>
          </a:lstStyle>
          <a:p>
            <a:r>
              <a:rPr lang="de-DE" dirty="0"/>
              <a:t>Stadtverband der Gartenfreunde Herne-Wanne e.V.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987917" y="4525040"/>
            <a:ext cx="914451" cy="552494"/>
            <a:chOff x="10508317" y="446637"/>
            <a:chExt cx="1097341" cy="736658"/>
          </a:xfrm>
        </p:grpSpPr>
        <p:sp>
          <p:nvSpPr>
            <p:cNvPr id="25" name="Grafik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6" name="Grafik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7" name="Grafik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1" y="533400"/>
            <a:ext cx="7565774" cy="1066800"/>
          </a:xfrm>
        </p:spPr>
        <p:txBody>
          <a:bodyPr lIns="0" tIns="0" rIns="0" bIns="0" rtlCol="0" anchor="b" anchorCtr="0"/>
          <a:lstStyle>
            <a:lvl1pPr>
              <a:defRPr lang="de-DE" sz="3000" b="1" kern="0" cap="all" baseline="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1" y="1752599"/>
            <a:ext cx="7565774" cy="3429000"/>
          </a:xfrm>
        </p:spPr>
        <p:txBody>
          <a:bodyPr lIns="0" tIns="0" rIns="0" bIns="0" rtlCol="0"/>
          <a:lstStyle>
            <a:defPPr>
              <a:defRPr lang="de-DE"/>
            </a:def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5498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3086100" cy="304271"/>
          </a:xfrm>
        </p:spPr>
        <p:txBody>
          <a:bodyPr lIns="0" rtlCol="0"/>
          <a:lstStyle>
            <a:lvl1pPr algn="l">
              <a:defRPr lang="de-DE"/>
            </a:lvl1pPr>
          </a:lstStyle>
          <a:p>
            <a:r>
              <a:rPr lang="de-DE" dirty="0"/>
              <a:t>Stadtverband der Gartenfreunde Herne-Wanne e.V.</a:t>
            </a:r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lasen und Titel 1">
    <p:bg>
      <p:bgPr>
        <a:gradFill>
          <a:gsLst>
            <a:gs pos="100000">
              <a:schemeClr val="accent4"/>
            </a:gs>
            <a:gs pos="0">
              <a:srgbClr val="00B05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674" y="487680"/>
            <a:ext cx="6723821" cy="1897380"/>
          </a:xfrm>
        </p:spPr>
        <p:txBody>
          <a:bodyPr lIns="0" tIns="0" rIns="0" rtlCol="0" anchor="b"/>
          <a:lstStyle>
            <a:lvl1pPr algn="r">
              <a:lnSpc>
                <a:spcPts val="3600"/>
              </a:lnSpc>
              <a:defRPr lang="de-DE" sz="3600" b="1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706" y="2671094"/>
            <a:ext cx="2282308" cy="253590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de-DE" sz="135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0458" y="2606040"/>
            <a:ext cx="4588036" cy="251460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900"/>
              </a:spcBef>
              <a:buNone/>
              <a:defRPr lang="de-DE"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/>
              <a:t>Klicken Sie, um Text hinzuzufügen.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2962113" y="2373836"/>
            <a:ext cx="387880" cy="436074"/>
            <a:chOff x="7843462" y="2744546"/>
            <a:chExt cx="465456" cy="581432"/>
          </a:xfrm>
        </p:grpSpPr>
        <p:sp>
          <p:nvSpPr>
            <p:cNvPr id="4" name="Grafik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5" name="Grafik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6" name="Grafik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2919194"/>
            <a:ext cx="0" cy="278840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3771"/>
            <a:ext cx="7886700" cy="1258094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5296960"/>
            <a:ext cx="3086100" cy="304271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Stadtverband der Gartenfreunde Herne-Wanne e.V.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476" y="605527"/>
            <a:ext cx="390743" cy="431149"/>
          </a:xfrm>
        </p:spPr>
        <p:txBody>
          <a:bodyPr rtlCol="0"/>
          <a:lstStyle>
            <a:defPPr>
              <a:defRPr lang="de-DE"/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918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918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Stadtverband der Gartenfreunde Herne-Wanne e.V.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bg>
      <p:bgPr>
        <a:gradFill>
          <a:gsLst>
            <a:gs pos="100000">
              <a:schemeClr val="accent4"/>
            </a:gs>
            <a:gs pos="0">
              <a:srgbClr val="00B05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7408" y="511835"/>
            <a:ext cx="4438554" cy="1897380"/>
          </a:xfrm>
        </p:spPr>
        <p:txBody>
          <a:bodyPr lIns="0" tIns="0" rIns="0" bIns="0" rtlCol="0" anchor="b"/>
          <a:lstStyle>
            <a:lvl1pPr algn="r">
              <a:lnSpc>
                <a:spcPts val="3000"/>
              </a:lnSpc>
              <a:defRPr lang="de-DE" sz="3000" b="1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Titel durch Klicken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0121" y="2108383"/>
            <a:ext cx="2780979" cy="3089976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de-DE"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37412" y="2634795"/>
            <a:ext cx="4438551" cy="2620804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900"/>
              </a:spcBef>
              <a:buNone/>
              <a:defRPr lang="de-DE" sz="1800">
                <a:solidFill>
                  <a:schemeClr val="bg1"/>
                </a:solidFill>
              </a:defRPr>
            </a:lvl1pPr>
            <a:lvl2pPr marL="342900" indent="0" algn="r">
              <a:spcBef>
                <a:spcPts val="900"/>
              </a:spcBef>
              <a:buNone/>
              <a:defRPr lang="de-DE" sz="1800">
                <a:solidFill>
                  <a:schemeClr val="bg1"/>
                </a:solidFill>
              </a:defRPr>
            </a:lvl2pPr>
            <a:lvl3pPr marL="685800" indent="0" algn="r">
              <a:spcBef>
                <a:spcPts val="900"/>
              </a:spcBef>
              <a:buNone/>
              <a:defRPr lang="de-DE" sz="1800">
                <a:solidFill>
                  <a:schemeClr val="bg1"/>
                </a:solidFill>
              </a:defRPr>
            </a:lvl3pPr>
            <a:lvl4pPr marL="1028700" indent="0" algn="r">
              <a:spcBef>
                <a:spcPts val="900"/>
              </a:spcBef>
              <a:buNone/>
              <a:defRPr lang="de-DE" sz="1800">
                <a:solidFill>
                  <a:schemeClr val="bg1"/>
                </a:solidFill>
              </a:defRPr>
            </a:lvl4pPr>
            <a:lvl5pPr marL="1371600" indent="0" algn="r">
              <a:buNone/>
              <a:defRPr lang="de-DE"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143000"/>
            <a:ext cx="0" cy="4572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fik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59045" y="2300231"/>
            <a:ext cx="68354" cy="7594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sz="1053" dirty="0"/>
          </a:p>
        </p:txBody>
      </p:sp>
      <p:sp>
        <p:nvSpPr>
          <p:cNvPr id="13" name="Grafik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89962" y="2109153"/>
            <a:ext cx="104279" cy="115866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sz="1053" dirty="0"/>
          </a:p>
        </p:txBody>
      </p:sp>
      <p:sp>
        <p:nvSpPr>
          <p:cNvPr id="17" name="Grafik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9301" y="5026310"/>
            <a:ext cx="95786" cy="106428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sz="1053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429251" y="5296960"/>
            <a:ext cx="2846711" cy="304271"/>
          </a:xfrm>
        </p:spPr>
        <p:txBody>
          <a:bodyPr rtlCol="0"/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Stadtverband der Gartenfreunde Herne-Wanne e.V.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">
    <p:bg>
      <p:bgPr>
        <a:gradFill>
          <a:gsLst>
            <a:gs pos="100000">
              <a:schemeClr val="accent4"/>
            </a:gs>
            <a:gs pos="0">
              <a:srgbClr val="00B05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2822314"/>
            <a:ext cx="6233327" cy="2566946"/>
          </a:xfrm>
        </p:spPr>
        <p:txBody>
          <a:bodyPr lIns="0" tIns="274320" rIns="0" bIns="0" rtlCol="0" anchor="t" anchorCtr="0"/>
          <a:lstStyle>
            <a:lvl1pPr algn="l">
              <a:lnSpc>
                <a:spcPts val="4050"/>
              </a:lnSpc>
              <a:defRPr lang="de-DE" sz="4050" b="1" i="0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0120" y="0"/>
            <a:ext cx="0" cy="2794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5724557" y="662462"/>
            <a:ext cx="349092" cy="484527"/>
            <a:chOff x="7843462" y="2744546"/>
            <a:chExt cx="465456" cy="581432"/>
          </a:xfrm>
        </p:grpSpPr>
        <p:sp>
          <p:nvSpPr>
            <p:cNvPr id="19" name="Grafik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1" name="Grafik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3" name="Grafik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</p:grp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192" y="343194"/>
            <a:ext cx="2641003" cy="293445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de-DE" sz="135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+ Bild">
    <p:bg>
      <p:bgPr>
        <a:gradFill>
          <a:gsLst>
            <a:gs pos="100000">
              <a:schemeClr val="accent4"/>
            </a:gs>
            <a:gs pos="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119" y="533400"/>
            <a:ext cx="7726680" cy="1543372"/>
          </a:xfrm>
        </p:spPr>
        <p:txBody>
          <a:bodyPr lIns="0" tIns="0" rIns="0" bIns="0" rtlCol="0" anchor="b"/>
          <a:lstStyle>
            <a:lvl1pPr algn="l">
              <a:lnSpc>
                <a:spcPts val="4050"/>
              </a:lnSpc>
              <a:defRPr lang="de-DE" sz="4050" b="1" i="0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119" y="2157039"/>
            <a:ext cx="5890259" cy="605538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de-DE" sz="1800">
                <a:solidFill>
                  <a:schemeClr val="bg1"/>
                </a:solidFill>
              </a:defRPr>
            </a:lvl1pPr>
            <a:lvl2pPr marL="342900" indent="0" algn="ctr">
              <a:buNone/>
              <a:defRPr lang="de-DE" sz="1500"/>
            </a:lvl2pPr>
            <a:lvl3pPr marL="685800" indent="0" algn="ctr">
              <a:buNone/>
              <a:defRPr lang="de-DE" sz="1350"/>
            </a:lvl3pPr>
            <a:lvl4pPr marL="1028700" indent="0" algn="ctr">
              <a:buNone/>
              <a:defRPr lang="de-DE" sz="1200"/>
            </a:lvl4pPr>
            <a:lvl5pPr marL="1371600" indent="0" algn="ctr">
              <a:buNone/>
              <a:defRPr lang="de-DE" sz="1200"/>
            </a:lvl5pPr>
            <a:lvl6pPr marL="1714500" indent="0" algn="ctr">
              <a:buNone/>
              <a:defRPr lang="de-DE" sz="1200"/>
            </a:lvl6pPr>
            <a:lvl7pPr marL="2057400" indent="0" algn="ctr">
              <a:buNone/>
              <a:defRPr lang="de-DE" sz="1200"/>
            </a:lvl7pPr>
            <a:lvl8pPr marL="2400300" indent="0" algn="ctr">
              <a:buNone/>
              <a:defRPr lang="de-DE" sz="1200"/>
            </a:lvl8pPr>
            <a:lvl9pPr marL="2743200" indent="0" algn="ctr">
              <a:buNone/>
              <a:defRPr lang="de-DE" sz="1200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0120" y="2913602"/>
            <a:ext cx="0" cy="2794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744981" y="3713716"/>
            <a:ext cx="349092" cy="484527"/>
            <a:chOff x="7843462" y="2744546"/>
            <a:chExt cx="465456" cy="581432"/>
          </a:xfrm>
        </p:grpSpPr>
        <p:sp>
          <p:nvSpPr>
            <p:cNvPr id="19" name="Grafik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1" name="Grafik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3" name="Grafik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</p:grpSp>
      <p:sp>
        <p:nvSpPr>
          <p:cNvPr id="5" name="Bildplatzhalt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2189" y="2671094"/>
            <a:ext cx="2282308" cy="253590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de-DE" sz="135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100" y="533400"/>
            <a:ext cx="5623560" cy="1066800"/>
          </a:xfrm>
        </p:spPr>
        <p:txBody>
          <a:bodyPr lIns="0" tIns="0" rIns="0" bIns="0" rtlCol="0" anchor="b" anchorCtr="0"/>
          <a:lstStyle>
            <a:lvl1pPr>
              <a:defRPr lang="de-DE" sz="3000" b="1" kern="0" cap="all" spc="0" baseline="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476" y="601982"/>
            <a:ext cx="390743" cy="431149"/>
          </a:xfrm>
        </p:spPr>
        <p:txBody>
          <a:bodyPr rtlCol="0" anchor="t" anchorCtr="0"/>
          <a:lstStyle>
            <a:lvl1pPr>
              <a:defRPr lang="de-DE"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8212" y="746373"/>
            <a:ext cx="1467694" cy="163077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de-DE" sz="1350"/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6100" y="1828800"/>
            <a:ext cx="5623560" cy="335280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de-DE" sz="1350"/>
            </a:lvl1pPr>
            <a:lvl2pPr marL="171450">
              <a:defRPr lang="de-DE" sz="1200"/>
            </a:lvl2pPr>
            <a:lvl3pPr marL="342900">
              <a:defRPr lang="de-DE" sz="1050"/>
            </a:lvl3pPr>
            <a:lvl4pPr marL="514350">
              <a:defRPr lang="de-DE" sz="900"/>
            </a:lvl4pPr>
            <a:lvl5pPr>
              <a:defRPr lang="de-DE" sz="105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28014" y="517217"/>
            <a:ext cx="302586" cy="318152"/>
            <a:chOff x="10969280" y="1780012"/>
            <a:chExt cx="403448" cy="381782"/>
          </a:xfrm>
        </p:grpSpPr>
        <p:sp>
          <p:nvSpPr>
            <p:cNvPr id="17" name="Grafik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19" name="Grafik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</p:grpSp>
      <p:sp>
        <p:nvSpPr>
          <p:cNvPr id="4" name="Fußzeilenplatzhalt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60120" y="5296960"/>
            <a:ext cx="3086100" cy="304271"/>
          </a:xfrm>
        </p:spPr>
        <p:txBody>
          <a:bodyPr lIns="0" rIns="91440" rtlCol="0"/>
          <a:lstStyle>
            <a:lvl1pPr algn="l">
              <a:defRPr lang="de-DE"/>
            </a:lvl1pPr>
          </a:lstStyle>
          <a:p>
            <a:r>
              <a:rPr lang="de-DE" dirty="0"/>
              <a:t>Stadtverband der Gartenfreunde Herne-Wanne e.V.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+ Untertitelfolie">
    <p:bg>
      <p:bgPr>
        <a:gradFill>
          <a:gsLst>
            <a:gs pos="100000">
              <a:schemeClr val="accent4"/>
            </a:gs>
            <a:gs pos="0">
              <a:srgbClr val="00B05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119" y="2819400"/>
            <a:ext cx="7726680" cy="1543372"/>
          </a:xfrm>
        </p:spPr>
        <p:txBody>
          <a:bodyPr lIns="0" tIns="274320" rIns="0" bIns="0" rtlCol="0" anchor="t" anchorCtr="0"/>
          <a:lstStyle>
            <a:lvl1pPr algn="l">
              <a:lnSpc>
                <a:spcPts val="4050"/>
              </a:lnSpc>
              <a:defRPr lang="de-DE" sz="4050" b="1" i="0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120" y="2472405"/>
            <a:ext cx="7726678" cy="330993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de-DE" sz="1800">
                <a:solidFill>
                  <a:schemeClr val="bg1"/>
                </a:solidFill>
              </a:defRPr>
            </a:lvl1pPr>
            <a:lvl2pPr marL="342900" indent="0" algn="ctr">
              <a:buNone/>
              <a:defRPr lang="de-DE" sz="1500"/>
            </a:lvl2pPr>
            <a:lvl3pPr marL="685800" indent="0" algn="ctr">
              <a:buNone/>
              <a:defRPr lang="de-DE" sz="1350"/>
            </a:lvl3pPr>
            <a:lvl4pPr marL="1028700" indent="0" algn="ctr">
              <a:buNone/>
              <a:defRPr lang="de-DE" sz="1200"/>
            </a:lvl4pPr>
            <a:lvl5pPr marL="1371600" indent="0" algn="ctr">
              <a:buNone/>
              <a:defRPr lang="de-DE" sz="1200"/>
            </a:lvl5pPr>
            <a:lvl6pPr marL="1714500" indent="0" algn="ctr">
              <a:buNone/>
              <a:defRPr lang="de-DE" sz="1200"/>
            </a:lvl6pPr>
            <a:lvl7pPr marL="2057400" indent="0" algn="ctr">
              <a:buNone/>
              <a:defRPr lang="de-DE" sz="1200"/>
            </a:lvl7pPr>
            <a:lvl8pPr marL="2400300" indent="0" algn="ctr">
              <a:buNone/>
              <a:defRPr lang="de-DE" sz="1200"/>
            </a:lvl8pPr>
            <a:lvl9pPr marL="2743200" indent="0" algn="ctr">
              <a:buNone/>
              <a:defRPr lang="de-DE" sz="1200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73269" y="516916"/>
            <a:ext cx="349092" cy="484527"/>
            <a:chOff x="7843462" y="2744546"/>
            <a:chExt cx="465456" cy="581432"/>
          </a:xfrm>
        </p:grpSpPr>
        <p:sp>
          <p:nvSpPr>
            <p:cNvPr id="19" name="Grafik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1" name="Grafik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  <p:sp>
          <p:nvSpPr>
            <p:cNvPr id="23" name="Grafik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sz="1053" dirty="0"/>
            </a:p>
          </p:txBody>
        </p:sp>
      </p:grp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0120" y="1"/>
            <a:ext cx="0" cy="231321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1" y="571500"/>
            <a:ext cx="6852759" cy="465176"/>
          </a:xfrm>
        </p:spPr>
        <p:txBody>
          <a:bodyPr lIns="0" tIns="0" rIns="0" bIns="0" rtlCol="0"/>
          <a:lstStyle>
            <a:lvl1pPr>
              <a:defRPr lang="de-DE" sz="3000" b="1" kern="0" cap="all" spc="0" baseline="0"/>
            </a:lvl1pPr>
          </a:lstStyle>
          <a:p>
            <a:pPr rtl="0"/>
            <a:r>
              <a:rPr lang="de-DE" dirty="0"/>
              <a:t>Titel durch Klicken hinzufügen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119" y="1847367"/>
            <a:ext cx="7362311" cy="3459312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de-DE" sz="1350"/>
            </a:lvl1pPr>
            <a:lvl2pPr marL="171450">
              <a:spcBef>
                <a:spcPts val="900"/>
              </a:spcBef>
              <a:defRPr lang="de-DE" sz="1350"/>
            </a:lvl2pPr>
            <a:lvl3pPr marL="514350">
              <a:spcBef>
                <a:spcPts val="900"/>
              </a:spcBef>
              <a:defRPr lang="de-DE" sz="1350"/>
            </a:lvl3pPr>
            <a:lvl4pPr marL="857250">
              <a:spcBef>
                <a:spcPts val="900"/>
              </a:spcBef>
              <a:defRPr lang="de-DE" sz="1350"/>
            </a:lvl4pPr>
            <a:lvl5pPr marL="1200150">
              <a:spcBef>
                <a:spcPts val="900"/>
              </a:spcBef>
              <a:defRPr lang="de-DE" sz="135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5498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1239" y="410173"/>
            <a:ext cx="104279" cy="115866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C000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sz="1053" dirty="0"/>
          </a:p>
        </p:txBody>
      </p:sp>
      <p:sp>
        <p:nvSpPr>
          <p:cNvPr id="14" name="Grafik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08459" y="879651"/>
            <a:ext cx="95786" cy="106428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C000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sz="1053" dirty="0"/>
          </a:p>
        </p:txBody>
      </p:sp>
      <p:sp>
        <p:nvSpPr>
          <p:cNvPr id="16" name="Grafik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1167" y="372198"/>
            <a:ext cx="68354" cy="7594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C000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sz="1053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3086100" cy="304271"/>
          </a:xfrm>
        </p:spPr>
        <p:txBody>
          <a:bodyPr rtlCol="0"/>
          <a:lstStyle>
            <a:lvl1pPr algn="l">
              <a:defRPr lang="de-DE"/>
            </a:lvl1pPr>
          </a:lstStyle>
          <a:p>
            <a:r>
              <a:rPr lang="de-DE" dirty="0"/>
              <a:t>Stadtverband der Gartenfreunde Herne-Wanne e.V.</a:t>
            </a:r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744" y="0"/>
            <a:ext cx="4334256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rgbClr val="00B050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053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79" y="571500"/>
            <a:ext cx="3566160" cy="4725458"/>
          </a:xfrm>
        </p:spPr>
        <p:txBody>
          <a:bodyPr lIns="0" tIns="0" rIns="0" bIns="0" rtlCol="0" anchor="ctr" anchorCtr="0"/>
          <a:lstStyle>
            <a:lvl1pPr algn="l">
              <a:defRPr lang="de-DE" sz="3000" b="1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59645" y="1277938"/>
            <a:ext cx="3497580" cy="1579563"/>
          </a:xfrm>
        </p:spPr>
        <p:txBody>
          <a:bodyPr lIns="0" tIns="0" rIns="0" bIns="0" rtlCol="0" anchor="t" anchorCtr="0">
            <a:noAutofit/>
          </a:bodyPr>
          <a:lstStyle>
            <a:lvl1pPr marL="257175" indent="-384048">
              <a:spcBef>
                <a:spcPts val="750"/>
              </a:spcBef>
              <a:buFont typeface="+mj-lt"/>
              <a:buAutoNum type="arabicPeriod"/>
              <a:defRPr lang="de-DE" sz="1350"/>
            </a:lvl1pPr>
            <a:lvl2pPr marL="771525" indent="-257175">
              <a:spcBef>
                <a:spcPts val="900"/>
              </a:spcBef>
              <a:buFont typeface="+mj-lt"/>
              <a:buAutoNum type="alphaLcPeriod"/>
              <a:defRPr lang="de-DE" sz="1350"/>
            </a:lvl2pPr>
            <a:lvl3pPr marL="942975" indent="-257175">
              <a:spcBef>
                <a:spcPts val="900"/>
              </a:spcBef>
              <a:buFont typeface="+mj-lt"/>
              <a:buAutoNum type="arabicParenR"/>
              <a:defRPr lang="de-DE" sz="1350"/>
            </a:lvl3pPr>
            <a:lvl4pPr marL="1285875" indent="-257175">
              <a:spcBef>
                <a:spcPts val="900"/>
              </a:spcBef>
              <a:buFont typeface="+mj-lt"/>
              <a:buAutoNum type="alphaLcParenR"/>
              <a:defRPr lang="de-DE" sz="1350"/>
            </a:lvl4pPr>
            <a:lvl5pPr marL="1671638" indent="-300038">
              <a:spcBef>
                <a:spcPts val="900"/>
              </a:spcBef>
              <a:buFont typeface="+mj-lt"/>
              <a:buAutoNum type="romanLcPeriod"/>
              <a:defRPr lang="de-DE" sz="135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0120" y="2902480"/>
            <a:ext cx="3497580" cy="991694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900"/>
              </a:spcBef>
              <a:buNone/>
              <a:defRPr lang="de-DE" sz="1350"/>
            </a:lvl1pPr>
            <a:lvl2pPr marL="342900" indent="0">
              <a:spcBef>
                <a:spcPts val="900"/>
              </a:spcBef>
              <a:buNone/>
              <a:defRPr lang="de-DE" sz="1200"/>
            </a:lvl2pPr>
            <a:lvl3pPr marL="685800" indent="0">
              <a:spcBef>
                <a:spcPts val="900"/>
              </a:spcBef>
              <a:buNone/>
              <a:defRPr lang="de-DE" sz="1050"/>
            </a:lvl3pPr>
            <a:lvl4pPr marL="1028700" indent="0">
              <a:spcBef>
                <a:spcPts val="900"/>
              </a:spcBef>
              <a:buNone/>
              <a:defRPr lang="de-DE" sz="900"/>
            </a:lvl4pPr>
            <a:lvl5pPr marL="1371600" indent="0">
              <a:spcBef>
                <a:spcPts val="900"/>
              </a:spcBef>
              <a:buNone/>
              <a:defRPr lang="de-DE" sz="9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60120" y="3910048"/>
            <a:ext cx="3497580" cy="1320765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900"/>
              </a:spcBef>
              <a:defRPr lang="de-DE" sz="1350"/>
            </a:lvl1pPr>
            <a:lvl2pPr>
              <a:spcBef>
                <a:spcPts val="900"/>
              </a:spcBef>
              <a:defRPr lang="de-DE" sz="1200"/>
            </a:lvl2pPr>
            <a:lvl3pPr>
              <a:spcBef>
                <a:spcPts val="900"/>
              </a:spcBef>
              <a:defRPr lang="de-DE" sz="1050"/>
            </a:lvl3pPr>
            <a:lvl4pPr>
              <a:spcBef>
                <a:spcPts val="900"/>
              </a:spcBef>
              <a:defRPr lang="de-DE" sz="900"/>
            </a:lvl4pPr>
            <a:lvl5pPr>
              <a:spcBef>
                <a:spcPts val="900"/>
              </a:spcBef>
              <a:defRPr lang="de-DE" sz="9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3086100" cy="304271"/>
          </a:xfrm>
        </p:spPr>
        <p:txBody>
          <a:bodyPr lIns="0" rIns="91440" rtlCol="0"/>
          <a:lstStyle>
            <a:lvl1pPr algn="l">
              <a:defRPr lang="de-DE"/>
            </a:lvl1pPr>
          </a:lstStyle>
          <a:p>
            <a:r>
              <a:rPr lang="de-DE" dirty="0"/>
              <a:t>Stadtverband der Gartenfreunde Herne-Wanne e.V.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1" y="251460"/>
            <a:ext cx="3497579" cy="2034540"/>
          </a:xfrm>
        </p:spPr>
        <p:txBody>
          <a:bodyPr lIns="0" tIns="0" rIns="0" bIns="0" rtlCol="0" anchor="ctr" anchorCtr="0"/>
          <a:lstStyle>
            <a:lvl1pPr algn="l">
              <a:lnSpc>
                <a:spcPts val="3000"/>
              </a:lnSpc>
              <a:spcBef>
                <a:spcPts val="750"/>
              </a:spcBef>
              <a:defRPr lang="de-DE" sz="3000" b="1" i="0" kern="0" cap="all" spc="0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476" y="605527"/>
            <a:ext cx="390743" cy="431149"/>
          </a:xfrm>
        </p:spPr>
        <p:txBody>
          <a:bodyPr rtlCol="0"/>
          <a:lstStyle>
            <a:lvl1pPr>
              <a:defRPr lang="de-DE">
                <a:solidFill>
                  <a:srgbClr val="00B050"/>
                </a:solidFill>
              </a:defRPr>
            </a:lvl1pPr>
          </a:lstStyle>
          <a:p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121" y="2314223"/>
            <a:ext cx="3497580" cy="2958818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de-DE" sz="1350"/>
            </a:lvl1pPr>
            <a:lvl2pPr marL="171450">
              <a:lnSpc>
                <a:spcPct val="110000"/>
              </a:lnSpc>
              <a:defRPr lang="de-DE" sz="1200"/>
            </a:lvl2pPr>
            <a:lvl3pPr marL="342900">
              <a:lnSpc>
                <a:spcPct val="110000"/>
              </a:lnSpc>
              <a:defRPr lang="de-DE" sz="1050"/>
            </a:lvl3pPr>
            <a:lvl4pPr marL="514350">
              <a:lnSpc>
                <a:spcPct val="110000"/>
              </a:lnSpc>
              <a:defRPr lang="de-DE" sz="900"/>
            </a:lvl4pPr>
            <a:lvl5pPr marL="685800">
              <a:lnSpc>
                <a:spcPct val="110000"/>
              </a:lnSpc>
              <a:defRPr lang="de-DE" sz="9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068" y="0"/>
            <a:ext cx="4334933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rgbClr val="00B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053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1665" y="251460"/>
            <a:ext cx="3915918" cy="5219700"/>
          </a:xfrm>
        </p:spPr>
        <p:txBody>
          <a:bodyPr tIns="914400" rtlCol="0" anchor="t" anchorCtr="0"/>
          <a:lstStyle>
            <a:lvl1pPr algn="ctr">
              <a:buNone/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  <p:sp>
        <p:nvSpPr>
          <p:cNvPr id="10" name="Fußzeilenplatzhalt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60121" y="5296960"/>
            <a:ext cx="3326119" cy="304271"/>
          </a:xfrm>
        </p:spPr>
        <p:txBody>
          <a:bodyPr rtlCol="0"/>
          <a:lstStyle>
            <a:lvl1pPr algn="l">
              <a:defRPr lang="de-DE"/>
            </a:lvl1pPr>
          </a:lstStyle>
          <a:p>
            <a:r>
              <a:rPr lang="de-DE" dirty="0"/>
              <a:t>Stadtverband der Gartenfreunde Herne-Wanne e.V.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8845" y="1143000"/>
            <a:ext cx="0" cy="4572000"/>
          </a:xfrm>
          <a:prstGeom prst="line">
            <a:avLst/>
          </a:prstGeom>
          <a:ln w="25400" cap="sq">
            <a:gradFill flip="none" rotWithShape="1">
              <a:gsLst>
                <a:gs pos="0">
                  <a:srgbClr val="00B050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46" y="1"/>
            <a:ext cx="7438804" cy="13718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546" y="1521354"/>
            <a:ext cx="743880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592" y="605527"/>
            <a:ext cx="390743" cy="431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de-DE" sz="1350" b="1" i="0" cap="all" spc="75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" y="5296960"/>
            <a:ext cx="2057400" cy="30427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de-DE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49" y="5296960"/>
            <a:ext cx="3086100" cy="30427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de-DE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dirty="0"/>
              <a:t>Stadtverband der Gartenfreunde Herne-Wanne e.V.</a:t>
            </a:r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hdr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lang="de-DE"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de-DE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811" y="1105019"/>
            <a:ext cx="7076378" cy="231025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Mustervereinssatzung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1D7EA08-751E-A339-65A5-B17235A013DE}"/>
              </a:ext>
            </a:extLst>
          </p:cNvPr>
          <p:cNvSpPr txBox="1">
            <a:spLocks/>
          </p:cNvSpPr>
          <p:nvPr/>
        </p:nvSpPr>
        <p:spPr>
          <a:xfrm>
            <a:off x="1033811" y="1780880"/>
            <a:ext cx="7076378" cy="23102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l" defTabSz="685800" rtl="0" eaLnBrk="1" latinLnBrk="0" hangingPunct="1">
              <a:lnSpc>
                <a:spcPts val="4050"/>
              </a:lnSpc>
              <a:spcBef>
                <a:spcPct val="0"/>
              </a:spcBef>
              <a:buNone/>
              <a:defRPr lang="de-DE" sz="4050" b="1" i="0" kern="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200" dirty="0"/>
              <a:t>Von grün über orange zur Herner Satzung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608EA-C73B-5805-964C-31BCC5847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3A98BE-F2FB-7EA0-9318-B5867E702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5" y="1128289"/>
            <a:ext cx="8104367" cy="4168671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 17 Absatz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 Beendigung des Pachtverhältnisses ist der Garten </a:t>
            </a: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geräumt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 den Verein herauszugeben.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durch Wertermittlung bewertet wurde, </a:t>
            </a: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darf im Garten verbleiben. </a:t>
            </a:r>
            <a:b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 anderen Gegenstände sind zu entfernen.</a:t>
            </a:r>
            <a:b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DE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B106F41-AECE-D0BB-51CE-806494F1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B310331-4EE7-4673-5FC5-ED7F1BD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C3837A7-452F-901E-728A-C7995B08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7030941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II</a:t>
            </a:r>
          </a:p>
        </p:txBody>
      </p:sp>
      <p:pic>
        <p:nvPicPr>
          <p:cNvPr id="2" name="Grafik 1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9208C64A-A5E4-E83B-F31C-DE00B9081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3140-DFB7-96F4-DE86-7ACEE25CE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D3B91D-34A5-20F7-E798-FE23D6231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5" y="1128289"/>
            <a:ext cx="8104367" cy="4168671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 17 Absatz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Verpflichtung des Pächters, an der </a:t>
            </a: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Wertermittlung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mitzuwirken und das Betreten des Gartens zu dulden.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 17 Absatz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Kosten für die </a:t>
            </a: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Entfernung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Entsorgung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von Gegenständen, die nicht zur Wertermittlung gehören, können geschätzt werden.</a:t>
            </a:r>
            <a:b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Anfallende </a:t>
            </a: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Arbeitsstunden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werden mit der Summe für nicht geleistete Gemeinschaftsarbeit verrechnet.</a:t>
            </a:r>
            <a:endParaRPr lang="de-DE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813AD91-654D-6DDB-AE51-7A641D81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F25E98D-5319-3BFC-25FB-E38075CF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D8CB47-7428-4DD2-7C8D-FF3AA1B5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7030941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II</a:t>
            </a:r>
          </a:p>
        </p:txBody>
      </p:sp>
      <p:pic>
        <p:nvPicPr>
          <p:cNvPr id="2" name="Grafik 1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F9F097D8-F3EC-59BF-DBBB-627F740D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EBC9A-0855-E894-F170-5E26F007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58CEA1-2E7B-A6D3-BA56-D54A93E95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848790" cy="4168671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 18 Absatz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Verpflichtender schriftlicher </a:t>
            </a:r>
            <a:r>
              <a:rPr lang="de-DE" sz="2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Kaufvertrag</a:t>
            </a:r>
            <a:r>
              <a:rPr lang="de-DE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zwischen scheidendem Pächter und Nachfolgepächter</a:t>
            </a:r>
            <a:b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Dieser wird erst durch die Unterschrift des Vorstands wirksam</a:t>
            </a:r>
            <a:endParaRPr lang="de-DE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EACA11A-C836-9581-E4DD-7012DD22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8E40439-5E3E-3CD5-BA12-7603B06D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C64849C-222D-B7A8-2575-B00E530B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7030941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II</a:t>
            </a:r>
          </a:p>
        </p:txBody>
      </p:sp>
      <p:pic>
        <p:nvPicPr>
          <p:cNvPr id="2" name="Grafik 1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08E9979F-D1DB-388D-2F40-5529DB132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AD94B-2D0F-9AAB-E93C-C2C10C8B9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868E35-AE28-EB80-8D5D-9A410A13B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848790" cy="4168671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Völlige Neufassung: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Schlichtung</a:t>
            </a: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nur noch möglich bei Widerspruch gegen Vorstandsbeschlüsse über</a:t>
            </a: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Kündigung von Vereinsmitgliedern</a:t>
            </a: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Kündigung des Kleingartens nach §§8, 9(1) BKlgG</a:t>
            </a: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Schr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Abmahnungen gem. §9 (1) Nr.1 BKlgG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Verbandsschlichtungen nur bei 1. und 2. möglich</a:t>
            </a:r>
            <a:endParaRPr lang="de-DE" sz="7200" b="1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C7D2771-1FE2-AEAB-A8C3-0ED3C6CC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D7430B-7C4F-9C08-C10A-D424D30D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8FFFC63-EFD5-CA8E-8468-7EE1230C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7030941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III</a:t>
            </a:r>
          </a:p>
        </p:txBody>
      </p:sp>
      <p:pic>
        <p:nvPicPr>
          <p:cNvPr id="2" name="Grafik 1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9BB543D6-DC49-F353-F58F-F2738B60E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4FC753E-B175-EF47-D494-18067900D24E}"/>
              </a:ext>
            </a:extLst>
          </p:cNvPr>
          <p:cNvCxnSpPr/>
          <p:nvPr/>
        </p:nvCxnSpPr>
        <p:spPr>
          <a:xfrm flipV="1">
            <a:off x="755335" y="1232452"/>
            <a:ext cx="7133828" cy="390181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11AB1-3EC9-51B6-F1A6-184295F6A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9DEB5-32F3-4490-D666-7F5CDF51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… zur Herner Mustervereinssatzung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9ADFB7-7FC6-8B77-AC8A-4A91113BE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400" b="1" dirty="0">
                <a:solidFill>
                  <a:srgbClr val="00B050"/>
                </a:solidFill>
              </a:rPr>
              <a:t>Beschluss:</a:t>
            </a:r>
          </a:p>
          <a:p>
            <a:pPr rtl="0"/>
            <a:endParaRPr lang="de-DE" sz="2400" dirty="0">
              <a:solidFill>
                <a:srgbClr val="00B050"/>
              </a:solidFill>
            </a:endParaRPr>
          </a:p>
          <a:p>
            <a:pPr rtl="0"/>
            <a:r>
              <a:rPr lang="de-DE" sz="2400" dirty="0">
                <a:solidFill>
                  <a:srgbClr val="00B050"/>
                </a:solidFill>
              </a:rPr>
              <a:t>Viele der Anregungen des Herner Vorstands wurden durch den LV übernommen.</a:t>
            </a:r>
          </a:p>
          <a:p>
            <a:pPr rtl="0"/>
            <a:r>
              <a:rPr lang="de-DE" sz="2400" dirty="0">
                <a:solidFill>
                  <a:srgbClr val="FF0000"/>
                </a:solidFill>
              </a:rPr>
              <a:t>Die Herner MVS übernimmt daher den größten Teil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8E563DA-E7A8-1B7F-4964-4E056A43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FC2ED5E-DDB2-12AC-9791-3D7C43CF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1D9D33-C503-DA39-C277-5B506084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489" y="113769"/>
            <a:ext cx="173751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02F65-A4A4-80A9-010E-91BA31949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7E092-8A52-DB2B-6769-ED7D580E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… zur Herner Mustervereinssatzung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D26BF-D7F1-AE9A-C679-410E371FE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endParaRPr lang="de-DE" sz="2400" dirty="0">
              <a:solidFill>
                <a:srgbClr val="00B050"/>
              </a:solidFill>
            </a:endParaRPr>
          </a:p>
          <a:p>
            <a:pPr rtl="0"/>
            <a:r>
              <a:rPr lang="de-DE" sz="2400" dirty="0">
                <a:solidFill>
                  <a:srgbClr val="00B050"/>
                </a:solidFill>
              </a:rPr>
              <a:t>Einige Punkte sind aus unserer Sicht verbesserungsbedürftig und werden geändert bzw. in der alten Form belassen:</a:t>
            </a:r>
          </a:p>
          <a:p>
            <a:pPr rtl="0"/>
            <a:br>
              <a:rPr lang="de-DE" sz="2400" dirty="0">
                <a:solidFill>
                  <a:srgbClr val="00B050"/>
                </a:solidFill>
              </a:rPr>
            </a:br>
            <a:r>
              <a:rPr lang="de-DE" sz="2400" dirty="0"/>
              <a:t>§4 (1) a-c bleibt in alter Form,</a:t>
            </a:r>
          </a:p>
          <a:p>
            <a:pPr rtl="0"/>
            <a:r>
              <a:rPr lang="de-DE" sz="2400" dirty="0"/>
              <a:t>i</a:t>
            </a:r>
            <a:r>
              <a:rPr lang="de-DE" sz="2400"/>
              <a:t>nsbesondere </a:t>
            </a:r>
            <a:r>
              <a:rPr lang="de-DE" sz="2400" dirty="0"/>
              <a:t>der </a:t>
            </a:r>
            <a:r>
              <a:rPr lang="de-DE" sz="2400" b="1" dirty="0"/>
              <a:t>Beginn der Mitgliedschaft </a:t>
            </a:r>
            <a:r>
              <a:rPr lang="de-DE" sz="2400" dirty="0"/>
              <a:t>mit Zahlung vereinbarter </a:t>
            </a:r>
            <a:r>
              <a:rPr lang="de-DE" sz="2400" b="1" dirty="0"/>
              <a:t>Beiträge</a:t>
            </a:r>
            <a:r>
              <a:rPr lang="de-DE" sz="2400" dirty="0"/>
              <a:t> und Aushändigung der </a:t>
            </a:r>
            <a:r>
              <a:rPr lang="de-DE" sz="2400" b="1" dirty="0"/>
              <a:t>Aufnahmeerklärung</a:t>
            </a:r>
            <a:r>
              <a:rPr lang="de-DE" sz="2400" dirty="0"/>
              <a:t>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C6561D-1001-69C3-16AA-C090A7E9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0C1C342-1295-F8F0-F7AF-F13A99C7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0C89F1-6D6B-91BC-FD46-FE66F5B85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92" y="307267"/>
            <a:ext cx="937116" cy="132072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7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6891B-90B3-4EAE-35A2-073B2F54A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6C71B0-63F9-9DC8-5D66-805445198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rgbClr val="00B050"/>
                </a:solidFill>
              </a:rPr>
              <a:t>Der Text der alten Mustervereinssatzung zu </a:t>
            </a:r>
            <a:br>
              <a:rPr lang="de-DE" sz="2400" dirty="0">
                <a:solidFill>
                  <a:srgbClr val="00B050"/>
                </a:solidFill>
              </a:rPr>
            </a:br>
            <a:r>
              <a:rPr lang="de-DE" sz="2400" b="1" dirty="0">
                <a:solidFill>
                  <a:srgbClr val="00B050"/>
                </a:solidFill>
              </a:rPr>
              <a:t>Teil III: Schlichtung</a:t>
            </a:r>
            <a:br>
              <a:rPr lang="de-DE" sz="2400" dirty="0">
                <a:solidFill>
                  <a:srgbClr val="00B050"/>
                </a:solidFill>
              </a:rPr>
            </a:br>
            <a:r>
              <a:rPr lang="de-DE" sz="2400" dirty="0">
                <a:solidFill>
                  <a:srgbClr val="00B050"/>
                </a:solidFill>
              </a:rPr>
              <a:t>wird im Wesentlichen beibehalten</a:t>
            </a:r>
          </a:p>
          <a:p>
            <a:r>
              <a:rPr lang="de-DE" sz="2400" dirty="0">
                <a:solidFill>
                  <a:srgbClr val="C00000"/>
                </a:solidFill>
              </a:rPr>
              <a:t>Ergänzung:</a:t>
            </a:r>
            <a:br>
              <a:rPr lang="de-DE" sz="2400" dirty="0">
                <a:solidFill>
                  <a:srgbClr val="C00000"/>
                </a:solidFill>
              </a:rPr>
            </a:br>
            <a:r>
              <a:rPr lang="de-DE" sz="2400" dirty="0">
                <a:solidFill>
                  <a:srgbClr val="C00000"/>
                </a:solidFill>
              </a:rPr>
              <a:t>das Mitglied hat nach einem Vorstandsbeschluss eine </a:t>
            </a:r>
            <a:r>
              <a:rPr lang="de-DE" sz="2400" b="1" dirty="0">
                <a:solidFill>
                  <a:srgbClr val="C00000"/>
                </a:solidFill>
              </a:rPr>
              <a:t>14tägige Frist </a:t>
            </a:r>
            <a:r>
              <a:rPr lang="de-DE" sz="2400" dirty="0">
                <a:solidFill>
                  <a:srgbClr val="C00000"/>
                </a:solidFill>
              </a:rPr>
              <a:t>zur Beschwerde, </a:t>
            </a:r>
            <a:br>
              <a:rPr lang="de-DE" sz="2400" dirty="0">
                <a:solidFill>
                  <a:srgbClr val="C00000"/>
                </a:solidFill>
              </a:rPr>
            </a:br>
            <a:r>
              <a:rPr lang="de-DE" sz="2400" dirty="0">
                <a:solidFill>
                  <a:srgbClr val="C00000"/>
                </a:solidFill>
              </a:rPr>
              <a:t>die dann zur Schlichtung führt</a:t>
            </a:r>
          </a:p>
          <a:p>
            <a:pPr rtl="0"/>
            <a:r>
              <a:rPr lang="de-DE" sz="2400" dirty="0">
                <a:solidFill>
                  <a:srgbClr val="00B050"/>
                </a:solidFill>
              </a:rPr>
              <a:t>Eine Verbandsschlichtung ist weiterhin möglich nach jeder Vereinsschlichtung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6152917-E427-78A6-B8F0-E903356D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F068527-3016-229E-DF6F-E65EA680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283AB5E-4277-6CCF-7FEC-EEF95B29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… zur Herner Mustervereinssatzung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67B437-292E-EA01-1A9E-F84231DBC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92" y="307267"/>
            <a:ext cx="937116" cy="132072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824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F7833-1EC6-1751-E3D8-DE20379E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9CB15-942A-9A9B-AEF7-76BF782D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… zur Herner Mustervereinssatzung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3A367F-7240-4A9E-CA39-12EFE3412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400" b="1" dirty="0">
                <a:solidFill>
                  <a:srgbClr val="00B050"/>
                </a:solidFill>
              </a:rPr>
              <a:t>Teil IV Gartenordnung:</a:t>
            </a:r>
          </a:p>
          <a:p>
            <a:pPr rtl="0"/>
            <a:r>
              <a:rPr lang="de-DE" sz="2400" dirty="0">
                <a:solidFill>
                  <a:srgbClr val="00B050"/>
                </a:solidFill>
              </a:rPr>
              <a:t>Herne hat eine verpflichtende </a:t>
            </a:r>
            <a:r>
              <a:rPr lang="de-DE" sz="2400" b="1" dirty="0">
                <a:solidFill>
                  <a:srgbClr val="00B050"/>
                </a:solidFill>
              </a:rPr>
              <a:t>Gartenordnung</a:t>
            </a:r>
            <a:r>
              <a:rPr lang="de-DE" sz="2400" dirty="0">
                <a:solidFill>
                  <a:srgbClr val="00B050"/>
                </a:solidFill>
              </a:rPr>
              <a:t> als Bestandteil des </a:t>
            </a:r>
            <a:r>
              <a:rPr lang="de-DE" sz="2400" b="1" dirty="0">
                <a:solidFill>
                  <a:srgbClr val="00B050"/>
                </a:solidFill>
              </a:rPr>
              <a:t>Generalpachtvertrags</a:t>
            </a:r>
            <a:r>
              <a:rPr lang="de-DE" sz="2400" dirty="0">
                <a:solidFill>
                  <a:srgbClr val="00B050"/>
                </a:solidFill>
              </a:rPr>
              <a:t> und der daraus abgeleiteten Pachtverträge.</a:t>
            </a:r>
          </a:p>
          <a:p>
            <a:pPr rtl="0"/>
            <a:r>
              <a:rPr lang="de-DE" sz="2400" dirty="0">
                <a:solidFill>
                  <a:srgbClr val="FF0000"/>
                </a:solidFill>
              </a:rPr>
              <a:t>Die Gartenordnung der Landesverbands-Mustervereinssatzung wird nicht übernommen</a:t>
            </a:r>
          </a:p>
          <a:p>
            <a:pPr rtl="0"/>
            <a:r>
              <a:rPr lang="de-DE" sz="2400" dirty="0">
                <a:solidFill>
                  <a:srgbClr val="FF0000"/>
                </a:solidFill>
              </a:rPr>
              <a:t>Eine Überarbeitung der Herner Gartenordnung wird angestrebt.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6B058C-E8EB-DCA6-98F0-5028563B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7D337F8-8F40-9713-D97D-FF4AB402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3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86059A-2F40-D9BB-E347-F0DE9DEF5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2" y="373352"/>
            <a:ext cx="867316" cy="1202475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889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F19DB-EFAF-67B5-D3E9-7CCB0FB72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16C50-3120-0B25-D641-659BDF22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… zur Herner Mustervereinssatzung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1DA657-5209-4813-D162-4905C8602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800" b="1" dirty="0">
                <a:solidFill>
                  <a:srgbClr val="00B050"/>
                </a:solidFill>
              </a:rPr>
              <a:t>Der Stadtverbandsvorstand </a:t>
            </a:r>
            <a:r>
              <a:rPr lang="de-DE" sz="2800" b="1" i="1" dirty="0">
                <a:solidFill>
                  <a:srgbClr val="00B050"/>
                </a:solidFill>
              </a:rPr>
              <a:t>empfiehlt</a:t>
            </a:r>
            <a:r>
              <a:rPr lang="de-DE" sz="2800" b="1" dirty="0">
                <a:solidFill>
                  <a:srgbClr val="00B050"/>
                </a:solidFill>
              </a:rPr>
              <a:t> </a:t>
            </a:r>
            <a:br>
              <a:rPr lang="de-DE" sz="2800" b="1" dirty="0">
                <a:solidFill>
                  <a:srgbClr val="00B050"/>
                </a:solidFill>
              </a:rPr>
            </a:br>
            <a:r>
              <a:rPr lang="de-DE" sz="2800" b="1" dirty="0">
                <a:solidFill>
                  <a:srgbClr val="00B050"/>
                </a:solidFill>
              </a:rPr>
              <a:t>die Übernahme der neuen Mustervereinssatzung</a:t>
            </a:r>
            <a:br>
              <a:rPr lang="de-DE" sz="2800" b="1" dirty="0">
                <a:solidFill>
                  <a:srgbClr val="00B050"/>
                </a:solidFill>
              </a:rPr>
            </a:br>
            <a:r>
              <a:rPr lang="de-DE" sz="2800" b="1" dirty="0">
                <a:solidFill>
                  <a:srgbClr val="00B050"/>
                </a:solidFill>
              </a:rPr>
              <a:t>für alle Vereine im Stadtverband.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B050"/>
                </a:solidFill>
              </a:rPr>
              <a:t>Höhere Rechtssicherheit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B050"/>
                </a:solidFill>
              </a:rPr>
              <a:t>Genauere Begriffe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B050"/>
                </a:solidFill>
              </a:rPr>
              <a:t>Vergleichbarkeit der Regelungen in allen Mitgliedsvereinen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B050"/>
                </a:solidFill>
              </a:rPr>
              <a:t>Sichere Auskünfte durch </a:t>
            </a:r>
            <a:r>
              <a:rPr lang="de-DE" sz="2800" b="1">
                <a:solidFill>
                  <a:srgbClr val="00B050"/>
                </a:solidFill>
              </a:rPr>
              <a:t>den Verband 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A901E88-DA53-2818-A20B-324031B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CE416D3-745F-3EDE-2D86-845CAAA3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Grafik 4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EE6C59E0-9136-E601-DCA4-743BF9BB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7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47EA6-9D6D-E9CD-FCB7-FD814559F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ED5CF-1339-2B49-7FDD-375AD032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Mustervereinssatzung!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D806D9-286A-D5AD-4FFB-49D237996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400" b="1" dirty="0">
                <a:solidFill>
                  <a:srgbClr val="00B050"/>
                </a:solidFill>
              </a:rPr>
              <a:t>Die Satzung gibt sich der </a:t>
            </a:r>
            <a:r>
              <a:rPr lang="de-DE" sz="2400" b="1" dirty="0">
                <a:solidFill>
                  <a:srgbClr val="FF0000"/>
                </a:solidFill>
              </a:rPr>
              <a:t>Verein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B050"/>
                </a:solidFill>
              </a:rPr>
              <a:t>in einer </a:t>
            </a:r>
            <a:r>
              <a:rPr lang="de-DE" sz="2400" b="1" dirty="0">
                <a:solidFill>
                  <a:srgbClr val="FF0000"/>
                </a:solidFill>
              </a:rPr>
              <a:t>Mitgliederversammlung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B050"/>
                </a:solidFill>
              </a:rPr>
              <a:t>mit entsprechendem </a:t>
            </a:r>
            <a:r>
              <a:rPr lang="de-DE" sz="2400" b="1" dirty="0">
                <a:solidFill>
                  <a:srgbClr val="FF0000"/>
                </a:solidFill>
              </a:rPr>
              <a:t>Tagesordnungspunkt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B050"/>
                </a:solidFill>
              </a:rPr>
              <a:t>entsprechend der bisher gültigen Satzung:</a:t>
            </a:r>
          </a:p>
          <a:p>
            <a:pPr rtl="0"/>
            <a:r>
              <a:rPr lang="de-DE" sz="2400" b="1" dirty="0">
                <a:solidFill>
                  <a:srgbClr val="00B050"/>
                </a:solidFill>
              </a:rPr>
              <a:t>	Grüne MVS §7 (8): </a:t>
            </a:r>
            <a:r>
              <a:rPr lang="de-DE" sz="2400" b="1" dirty="0">
                <a:solidFill>
                  <a:srgbClr val="FF0000"/>
                </a:solidFill>
              </a:rPr>
              <a:t>Mehrheit</a:t>
            </a:r>
            <a:r>
              <a:rPr lang="de-DE" sz="2400" b="1" dirty="0">
                <a:solidFill>
                  <a:srgbClr val="00B050"/>
                </a:solidFill>
              </a:rPr>
              <a:t> von 2/3 der 	anwesenden Mitglieder nötig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C92FFF-5839-2065-FC59-CAD8266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F955EED-BC6B-6C66-A378-DFFFCE17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3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334260B-7918-8BE4-A547-340C5DB89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2" y="373352"/>
            <a:ext cx="867316" cy="1202475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pic>
        <p:nvPicPr>
          <p:cNvPr id="5" name="Grafik 4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17F3D15D-B98F-2262-F44A-BD3DF452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8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774087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2B3B4A-6ED2-64D9-BEC7-1B6C66971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62156"/>
            <a:ext cx="7570494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marL="1703388" indent="-1703388" rtl="0"/>
            <a:r>
              <a:rPr lang="de-DE" sz="2000" dirty="0"/>
              <a:t>Ende 2023	Entwurf einer neuen Mustervereinssatzung beim Landesverband veröffentlicht</a:t>
            </a:r>
          </a:p>
          <a:p>
            <a:pPr marL="1703388" indent="-1703388" rtl="0"/>
            <a:r>
              <a:rPr lang="de-DE" sz="2000" dirty="0"/>
              <a:t>	Kritische Sichtung durch Mitglieder des Vorstands und des erw. Vorstands</a:t>
            </a:r>
          </a:p>
          <a:p>
            <a:pPr marL="1703388" indent="-1703388" rtl="0"/>
            <a:r>
              <a:rPr lang="de-DE" sz="2000" dirty="0"/>
              <a:t>01 / 2024	Stellungnahme des Stadtverbands der Gartenfreunde Herne-Wanne </a:t>
            </a:r>
            <a:br>
              <a:rPr lang="de-DE" sz="2000" dirty="0"/>
            </a:br>
            <a:r>
              <a:rPr lang="de-DE" sz="2000" dirty="0"/>
              <a:t>- viele konstruktive Anmerkungen</a:t>
            </a:r>
          </a:p>
          <a:p>
            <a:pPr marL="1703388" indent="-1703388" rtl="0"/>
            <a:r>
              <a:rPr lang="de-DE" sz="2000" dirty="0"/>
              <a:t>11 / 2024	Vertrieb der grünen Satzung durch LV eingestellt</a:t>
            </a:r>
          </a:p>
          <a:p>
            <a:pPr marL="1703388" indent="-1703388" rtl="0"/>
            <a:r>
              <a:rPr lang="de-DE" sz="2000" dirty="0"/>
              <a:t>	Arbeitsgruppe des Vorstands bewertet orange Satzung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1DC3C03-2378-F3BF-4343-488DB058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6C60B78-812A-585E-524A-7B2BE27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36BE4-A10B-3608-EA93-54843A0A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88FC9-A894-B6C4-5AE4-2E8DC543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Mustervereinssatzung!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232BB3-B2D0-8A07-318E-07DC16837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Ergänzungen nötig –vor Einreichen bei Gericht: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§1 (1) Name des Vereins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§4 (1) e) evtl. Sonderrechte der Ehrenmitglieder*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§5 (4) max.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</a:rPr>
              <a:t>Umlagenhöhe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§27 (2) Datum der Annahme in der Mitgliederversammlung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B0F0"/>
                </a:solidFill>
              </a:rPr>
              <a:t>§27 (3) Datum etc. des Eintrags beim Registergericht</a:t>
            </a:r>
          </a:p>
          <a:p>
            <a:pPr rtl="0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*) müssen von der MGV beschlossen werden; </a:t>
            </a:r>
            <a:b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falls unzutreffend</a:t>
            </a:r>
            <a:r>
              <a:rPr lang="de-DE" sz="2400" b="1">
                <a:solidFill>
                  <a:schemeClr val="accent6">
                    <a:lumMod val="75000"/>
                  </a:schemeClr>
                </a:solidFill>
              </a:rPr>
              <a:t>, Leerräume streichen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B2D04EC-7BA1-15A1-3C61-2C99EF05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382B424-70BC-F60C-C7D5-FCB25691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6" name="Grafik 5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526DD05A-BA5B-4657-1DC1-601186C8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0DDA7-D61E-F5F2-E246-01951F9FD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5572D-9158-4866-EAB7-4A113F7F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Mustervereinssatzung!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1D3291-2F89-C8AD-4EFE-E4A0C15D1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F99707"/>
                </a:solidFill>
              </a:rPr>
              <a:t>Anschließend: Über einen Notar beim Vereinsregistergericht </a:t>
            </a:r>
            <a:r>
              <a:rPr lang="de-DE" sz="2400" b="1">
                <a:solidFill>
                  <a:srgbClr val="F99707"/>
                </a:solidFill>
              </a:rPr>
              <a:t>(digital</a:t>
            </a:r>
            <a:r>
              <a:rPr lang="de-DE" sz="2400" b="1" dirty="0">
                <a:solidFill>
                  <a:srgbClr val="F99707"/>
                </a:solidFill>
              </a:rPr>
              <a:t>) hinterlegen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F99707"/>
                </a:solidFill>
              </a:rPr>
              <a:t>Stadtverband informieren, der informiert Stadtgrün (kleingärtnerische Gemeinnützigkeit)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F99707"/>
                </a:solidFill>
              </a:rPr>
              <a:t>Bei der nächsten Körperschaftssteuererklärung angeben/einreichen</a:t>
            </a:r>
            <a:endParaRPr lang="de-DE" sz="2400" dirty="0">
              <a:solidFill>
                <a:srgbClr val="F99707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63E13A2-FF91-3683-85AE-17A54B45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DDF9D1-9CC6-9121-31B3-C099AC02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3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3298D1-BF96-B337-21EF-575BB65A4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2" y="373352"/>
            <a:ext cx="867316" cy="1202475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pic>
        <p:nvPicPr>
          <p:cNvPr id="5" name="Grafik 4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1FDA9D4C-23F9-57F3-F56A-4E6687EA1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7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1989F-DF34-81BE-1F43-97E11DEBD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BF2F9-C929-C6EE-129E-19E5AEA6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Mustervereinssatzung!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56B1F17-CC93-83DC-1CEF-5EB5164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3F26454-7393-0719-71B0-EC245D5F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3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1DAB7217-6A63-8094-2136-0F7B8CF90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2" y="373352"/>
            <a:ext cx="867316" cy="1202475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pic>
        <p:nvPicPr>
          <p:cNvPr id="5" name="Grafik 4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F35BD3DB-2CA3-5E9C-8EED-27C557B4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65BBCB7-B602-7515-E345-900008180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215415" y="979534"/>
            <a:ext cx="5706304" cy="432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Ein Bild, das Grün, Design enthält.&#10;&#10;KI-generierte Inhalte können fehlerhaft sein.">
            <a:extLst>
              <a:ext uri="{FF2B5EF4-FFF2-40B4-BE49-F238E27FC236}">
                <a16:creationId xmlns:a16="http://schemas.microsoft.com/office/drawing/2014/main" id="{5A6104F2-3A72-CA3E-2BB7-79CA8138E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62095">
            <a:off x="1505124" y="2578615"/>
            <a:ext cx="1327941" cy="17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975B4-AE44-02CE-7689-1C083C1E8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8EC7A83-6198-9A83-58BB-A5800EC9D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77793" y="936332"/>
            <a:ext cx="6106087" cy="468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7574EF-E37F-8550-A2D3-03A55BD8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Mustervereinssatzung!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42B63AD-CCD5-4854-063E-E9C4D111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21291CE-9D63-1EED-63F6-20B9E61D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3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DEB0823-7EE8-A052-B350-86AB66929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2" y="373352"/>
            <a:ext cx="867316" cy="1202475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pic>
        <p:nvPicPr>
          <p:cNvPr id="5" name="Grafik 4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22F1C74B-C992-742C-D63B-687E7EF25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Ein Bild, das Grün, Design enthält.&#10;&#10;KI-generierte Inhalte können fehlerhaft sein.">
            <a:extLst>
              <a:ext uri="{FF2B5EF4-FFF2-40B4-BE49-F238E27FC236}">
                <a16:creationId xmlns:a16="http://schemas.microsoft.com/office/drawing/2014/main" id="{32C273C7-C740-4232-860E-148373197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62095">
            <a:off x="654301" y="3461986"/>
            <a:ext cx="1327941" cy="17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94499-D4F4-642E-79FD-7617E38F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FC9F3-7055-EA23-5720-C79B0E4F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Mustervereinssatzung!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B4D60A1-4B06-0E19-E06B-FCE74EDF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C907ABC-B599-2D76-EBBB-CF11FDDB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3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7682E1-3A9A-51D3-0CDF-64BED7ED1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2" y="373352"/>
            <a:ext cx="867316" cy="1202475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pic>
        <p:nvPicPr>
          <p:cNvPr id="5" name="Grafik 4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4B9B0130-760A-91D9-63AC-17E2A2CEA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29009B27-2093-020F-B367-83B4F7E9AF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130829" y="904053"/>
            <a:ext cx="6286601" cy="488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Ein Bild, das Grün, Design enthält.&#10;&#10;KI-generierte Inhalte können fehlerhaft sein.">
            <a:extLst>
              <a:ext uri="{FF2B5EF4-FFF2-40B4-BE49-F238E27FC236}">
                <a16:creationId xmlns:a16="http://schemas.microsoft.com/office/drawing/2014/main" id="{9A1BB4FF-F000-7238-67B6-29D1C98F2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62095">
            <a:off x="1597100" y="2472262"/>
            <a:ext cx="1327941" cy="17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10799 0.000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79008-4219-41CD-D56F-D1FEE4254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9AE64-6470-3E05-8124-DA5D8C9A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Mustervereinssatzung!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1D395D9-E1B5-1203-30E3-770BC78E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BC20D-0FBE-4465-9DE0-D918132A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3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6DC737-FF35-C3C1-C815-C0E563817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2" y="373352"/>
            <a:ext cx="867316" cy="1202475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pic>
        <p:nvPicPr>
          <p:cNvPr id="5" name="Grafik 4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B15020F8-ECC8-A9E5-23F0-FD6622503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F404B2-63EC-2EEE-922A-5F14831A9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76" y="113769"/>
            <a:ext cx="6952370" cy="526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F1C1754-F2AC-189D-BFE8-055BFF655A0A}"/>
              </a:ext>
            </a:extLst>
          </p:cNvPr>
          <p:cNvSpPr/>
          <p:nvPr/>
        </p:nvSpPr>
        <p:spPr>
          <a:xfrm>
            <a:off x="887819" y="4237074"/>
            <a:ext cx="1818167" cy="105988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469B-90CE-60D0-1BCA-544E3785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0D611-637A-E178-3C3A-67ED7B0C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Mustervereinssatzung!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BF441EC-A393-C5E4-DA61-A0243FE8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9D89D38-AF9E-5FE2-8A43-52DFBFB0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3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D3827D-80BA-F742-3979-C5A977A04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2" y="373352"/>
            <a:ext cx="867316" cy="1202475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pic>
        <p:nvPicPr>
          <p:cNvPr id="5" name="Grafik 4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B80CD501-2DD8-74D2-F812-A9C613D7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35" y="324037"/>
            <a:ext cx="1148273" cy="15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C9B7469-E1F7-56A2-FF50-FB8FD775A99D}"/>
              </a:ext>
            </a:extLst>
          </p:cNvPr>
          <p:cNvSpPr txBox="1"/>
          <p:nvPr/>
        </p:nvSpPr>
        <p:spPr>
          <a:xfrm>
            <a:off x="590975" y="1120031"/>
            <a:ext cx="7985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4">
                    <a:lumMod val="75000"/>
                  </a:schemeClr>
                </a:solidFill>
              </a:rPr>
              <a:t>Diese Downloaddateien sind Formulare, </a:t>
            </a:r>
            <a:br>
              <a:rPr lang="de-DE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</a:rPr>
              <a:t>die notwendigen Ergänzungen können </a:t>
            </a:r>
            <a:br>
              <a:rPr lang="de-DE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</a:rPr>
              <a:t>direkt am PC erfolgen und ggf. abgespeichert werden!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BA55C9B-1981-CE59-FEB2-BD375BF7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1693">
            <a:off x="-10633" y="3240178"/>
            <a:ext cx="4505829" cy="271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44304EF-11B1-EF20-F3F4-A533EABC7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91907">
            <a:off x="1536286" y="2849487"/>
            <a:ext cx="4463747" cy="360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E2126DA-8D66-3F1F-3F5C-481FD17D1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269" y="2662312"/>
            <a:ext cx="4374753" cy="365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685D8E5-4B60-3E5A-5024-537449DE7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38433">
            <a:off x="4735102" y="2908085"/>
            <a:ext cx="4163269" cy="352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Wolke, Himmel enthält.&#10;&#10;KI-generierte Inhalte können fehlerhaft sein.">
            <a:extLst>
              <a:ext uri="{FF2B5EF4-FFF2-40B4-BE49-F238E27FC236}">
                <a16:creationId xmlns:a16="http://schemas.microsoft.com/office/drawing/2014/main" id="{A8385535-FC12-AC65-DA14-0D081688B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18" y="183336"/>
            <a:ext cx="3857653" cy="534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E2294FA-278C-3E82-BE6E-50F7BC840131}"/>
              </a:ext>
            </a:extLst>
          </p:cNvPr>
          <p:cNvSpPr txBox="1"/>
          <p:nvPr/>
        </p:nvSpPr>
        <p:spPr>
          <a:xfrm>
            <a:off x="732656" y="600479"/>
            <a:ext cx="318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Die kostenlose Erstausstattung Satzungen 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 der Anzahl der Parzellen 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kann in der Geschäftsstelle </a:t>
            </a:r>
            <a:r>
              <a:rPr lang="de-DE" sz="2800" b="1" dirty="0">
                <a:solidFill>
                  <a:schemeClr val="bg1"/>
                </a:solidFill>
              </a:rPr>
              <a:t>nach tel. Anmeldung </a:t>
            </a:r>
            <a:r>
              <a:rPr lang="de-DE" sz="2800" dirty="0">
                <a:solidFill>
                  <a:schemeClr val="bg1"/>
                </a:solidFill>
              </a:rPr>
              <a:t>abgeholt werden</a:t>
            </a:r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26AD1-3E42-E212-DF44-242750C40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F5ECF-9ED5-D7AA-6C89-C4A40988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Warum?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EE21C0-D6AB-9AF6-7838-1FA9D6943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Ziele der Überarbeitung: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5475" lvl="0" indent="-268288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Vage Formulierungen sollen konkreter gefasst werden</a:t>
            </a:r>
          </a:p>
          <a:p>
            <a:pPr marL="625475" lvl="0" indent="-268288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de-DE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Erfahrungen der Rechtsberatung sollen eingearbeitet werden</a:t>
            </a:r>
          </a:p>
          <a:p>
            <a:pPr marL="625475" lvl="0" indent="-268288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Schlichtungsordnung macht zu viele Schlichtungen möglich</a:t>
            </a:r>
          </a:p>
          <a:p>
            <a:pPr marL="625475" lvl="0" indent="-268288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de-DE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digitale Entwicklung soll berücksichtigt werden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3E84ACB-50DF-DFC7-1C2C-8A3CB231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1DF6812-63BE-9E53-3605-000D3854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" name="Grafik 2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D6339101-4FCB-E5F6-6191-CE528E0DE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2373-0ABD-D359-AAF5-F861493C8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FFA4-89D0-EEC3-5D1B-6D6E5452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F56039-CB4D-2C1E-E9C2-40C6EF6C2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 4 – Mitgliedschaft: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522413" lvl="0" indent="-1165225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1 e: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Die </a:t>
            </a:r>
            <a:r>
              <a:rPr lang="de-DE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Mitgliedschaft</a:t>
            </a: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muss bis 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zum Ende des Pachtverhältnisses bestehen</a:t>
            </a:r>
          </a:p>
          <a:p>
            <a:pPr marL="1522413" lvl="0" indent="-1165225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1 f: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Für </a:t>
            </a:r>
            <a:r>
              <a:rPr lang="de-DE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Ehrenmitglieder</a:t>
            </a: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können</a:t>
            </a:r>
            <a:b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Sonderrechte definiert werden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8AA98D1-049D-0BB5-7C1C-D17E9983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B655462-9A87-425F-BA42-B8E7257F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" name="Grafik 2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4C6C8512-0B0F-73E4-0023-8D36053F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0798-3263-6652-BE6B-155BB5E6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17616-09F8-2F0A-C861-D5B84A32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4FCC74-C9FF-C11C-9994-E883F0CF7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6" y="1128289"/>
            <a:ext cx="7428506" cy="4034379"/>
          </a:xfrm>
        </p:spPr>
        <p:txBody>
          <a:bodyPr rtlCol="0">
            <a:normAutofit fontScale="92500" lnSpcReduction="10000"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 5 – Rechte und Pflichten der Mitglieder: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5713" lvl="0" indent="-1255713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3: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Ersatzleistung für 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nicht geleistete Gemeinschaftsarbeit 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wird geregelt. </a:t>
            </a:r>
            <a:b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Max. Höhe: das Dreifache des aktuellen Mindestlohns</a:t>
            </a:r>
          </a:p>
          <a:p>
            <a:pPr marL="1255713" lvl="0" indent="-1255713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4: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Sparziele</a:t>
            </a: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konkretes </a:t>
            </a: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Ziel einer Umlage muss definiert 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sein</a:t>
            </a:r>
          </a:p>
          <a:p>
            <a:pPr marL="1255713" lvl="0" indent="-1255713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 6 – Die Organe des Vereins:</a:t>
            </a:r>
            <a:b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Organe des Vereins 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sind Mitgliederversammlung und Vorstand (nicht die Ausschüsse).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4B0B653-B9AC-A62B-3D05-AF93413A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199FA46-2A6E-81C9-37FE-0A7705DA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A0E95B45-DFBC-6FF1-B702-4C39E87A3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D9AB8-CC22-A48E-526B-502070AC6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D9B27-DEC5-7FA4-B51F-3BCD6C5D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5871F5-5F38-98E3-6184-A8ED8A055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5" y="1128289"/>
            <a:ext cx="8104367" cy="4168671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 7 – Die Mitgliederversammlung: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5713" lvl="0" indent="-1255713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1: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Die Mitgliederversammlung muss im 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ersten Quartal 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Kalenderjahres stattfinden.</a:t>
            </a:r>
          </a:p>
          <a:p>
            <a:pPr marL="1255713" lvl="0" indent="-1255713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3: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digitale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Durchführung ist möglich, auch teilweise („hybrid“)</a:t>
            </a:r>
          </a:p>
          <a:p>
            <a:pPr marL="1255713" lvl="0" indent="-1255713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6: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Für den Fall, dass der Vorsitzende und sein Stellvertreter verhindert sind, bestimmt die Versammlung einen 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Versammlungsleiter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D8F107F-F461-E1B5-6BD4-DE597596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7F6F07-2EF6-4C9F-A78F-A9CC7BF8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3" name="Grafik 2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D297C649-AA8B-B66C-B6A6-1623F77F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8DB62-6A8E-E122-364D-BD10568CE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F844D-4CE9-840D-5EFD-BD899042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6852759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FF0CDF-9628-F86C-0C59-A3633F8E0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5" y="1128289"/>
            <a:ext cx="8104367" cy="4168671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 8 – Der Vorstand: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9: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Rücktritte, Änderungen im Vorstand, Satzungsänderungen sind dem Stadtverband zu  melden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73A63CE-9E37-5DBE-3413-AC41E951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132C3C8-7E6C-8D9F-92E1-44700985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" name="Grafik 2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E377D420-C2DA-F92F-932C-988BCD59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07A4B-2C55-0AE4-0369-09A6F0A4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CCB918-87E3-FC05-2209-157C0A141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895" y="1128289"/>
            <a:ext cx="8104367" cy="4168671"/>
          </a:xfrm>
        </p:spPr>
        <p:txBody>
          <a:bodyPr rtlCol="0">
            <a:normAutofit fontScale="92500" lnSpcReduction="20000"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 9 Verfahren in Vorstandssitzungen und Zuständigkeiten: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1: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Einberufung in 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Textform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mit Tagesordnung </a:t>
            </a:r>
            <a:b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auch per E-Mail an die zuletzt bekannte Adresse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2: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Durchführung als 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Videokonferenz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oder 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hybride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Versammlung möglich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4 f: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Der Vorstand entscheidet über die Beiträge von übergeordneten Verbänden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7: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Schriftführer erstellt 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Niederschrift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 sendet sie –auch elektronisch- an die Vorstandsmitglieder.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Absatz 10: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Bedeutung des </a:t>
            </a:r>
            <a:r>
              <a:rPr lang="de-DE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Fachberaters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wird gestärkt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3089996-499B-00DB-E047-7D9C53E2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52B7343-4551-D25F-3441-0CD98ADC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85D69D-C266-D968-2471-E41776521A4C}"/>
              </a:ext>
            </a:extLst>
          </p:cNvPr>
          <p:cNvSpPr txBox="1">
            <a:spLocks/>
          </p:cNvSpPr>
          <p:nvPr/>
        </p:nvSpPr>
        <p:spPr>
          <a:xfrm>
            <a:off x="778376" y="324036"/>
            <a:ext cx="7030941" cy="5629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3000" b="1" kern="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>
                <a:solidFill>
                  <a:schemeClr val="bg1">
                    <a:lumMod val="65000"/>
                  </a:schemeClr>
                </a:solidFill>
              </a:rPr>
              <a:t>Von grün zu Orange: Änderungen Teil II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Grafik 1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8B39DFA8-D34D-A39B-E046-B5B5CF55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BC335-D87C-A602-5404-16ADB282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125DA4-9820-961F-0904-7B04F2015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375" y="1128289"/>
            <a:ext cx="8104367" cy="4168671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 14 Absatz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Besichtigungsrecht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 Vorstands: </a:t>
            </a:r>
            <a:b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jährlich nach Anmeldung mit 7tägiger Frist</a:t>
            </a:r>
            <a:endParaRPr lang="de-DE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F96500B-0D39-9BF7-59C1-BF466F4D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296960"/>
            <a:ext cx="7246762" cy="304271"/>
          </a:xfrm>
        </p:spPr>
        <p:txBody>
          <a:bodyPr/>
          <a:lstStyle/>
          <a:p>
            <a:pPr>
              <a:tabLst>
                <a:tab pos="6997700" algn="r"/>
              </a:tabLst>
            </a:pPr>
            <a:r>
              <a:rPr lang="de-DE" dirty="0"/>
              <a:t>Stadtverband der Gartenfreunde Herne-Wanne e.V.	</a:t>
            </a:r>
            <a:fld id="{1AE65017-6CD7-4041-90AA-EF745E056487}" type="datetime1">
              <a:rPr lang="de-DE" smtClean="0"/>
              <a:pPr>
                <a:tabLst>
                  <a:tab pos="6997700" algn="r"/>
                </a:tabLst>
              </a:pPr>
              <a:t>30.10.2025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BC4DDFA-4E60-1A2D-F6E8-665861BE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4C8DD38-EEE7-B141-2961-62A89D2C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6" y="324036"/>
            <a:ext cx="7030941" cy="56298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Von grün zu Orange: Änderungen Teil II</a:t>
            </a:r>
          </a:p>
        </p:txBody>
      </p:sp>
      <p:pic>
        <p:nvPicPr>
          <p:cNvPr id="2" name="Grafik 1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DCEA4434-D3D5-7B39-E7E0-2D5CDE6C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63" y="301812"/>
            <a:ext cx="890245" cy="12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62_TF89338750_Win32" id="{1B8D0EAE-E44A-4466-BFAE-B718E10159C7}" vid="{DB463A2D-C5D7-44D1-9C64-7F463E6424F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{B5B85FEA-40B7-4DC2-ACB0-148C0470EF10}tf89338750_win32</Template>
  <TotalTime>0</TotalTime>
  <Words>1297</Words>
  <Application>Microsoft Office PowerPoint</Application>
  <PresentationFormat>Bildschirmpräsentation (16:10)</PresentationFormat>
  <Paragraphs>187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Aptos</vt:lpstr>
      <vt:lpstr>Arial</vt:lpstr>
      <vt:lpstr>Calibri</vt:lpstr>
      <vt:lpstr>Univers</vt:lpstr>
      <vt:lpstr>GradientVTI</vt:lpstr>
      <vt:lpstr>Mustervereinssatzung</vt:lpstr>
      <vt:lpstr>Von grün zu Orange …</vt:lpstr>
      <vt:lpstr>Von grün zu Orange: Warum?</vt:lpstr>
      <vt:lpstr>Von grün zu Orange: Änderungen Teil I</vt:lpstr>
      <vt:lpstr>Von grün zu Orange: Änderungen Teil I</vt:lpstr>
      <vt:lpstr>Von grün zu Orange: Änderungen Teil I</vt:lpstr>
      <vt:lpstr>Von grün zu Orange: Änderungen Teil I</vt:lpstr>
      <vt:lpstr>PowerPoint-Präsentation</vt:lpstr>
      <vt:lpstr>Von grün zu Orange: Änderungen Teil II</vt:lpstr>
      <vt:lpstr>Von grün zu Orange: Änderungen Teil II</vt:lpstr>
      <vt:lpstr>Von grün zu Orange: Änderungen Teil II</vt:lpstr>
      <vt:lpstr>Von grün zu Orange: Änderungen Teil II</vt:lpstr>
      <vt:lpstr>Von grün zu Orange: Änderungen Teil III</vt:lpstr>
      <vt:lpstr>… zur Herner Mustervereinssatzung</vt:lpstr>
      <vt:lpstr>… zur Herner Mustervereinssatzung</vt:lpstr>
      <vt:lpstr>… zur Herner Mustervereinssatzung</vt:lpstr>
      <vt:lpstr>… zur Herner Mustervereinssatzung</vt:lpstr>
      <vt:lpstr>… zur Herner Mustervereinssatzung</vt:lpstr>
      <vt:lpstr>Mustervereinssatzung!</vt:lpstr>
      <vt:lpstr>Mustervereinssatzung!</vt:lpstr>
      <vt:lpstr>Mustervereinssatzung!</vt:lpstr>
      <vt:lpstr>Mustervereinssatzung!</vt:lpstr>
      <vt:lpstr>Mustervereinssatzung!</vt:lpstr>
      <vt:lpstr>Mustervereinssatzung!</vt:lpstr>
      <vt:lpstr>Mustervereinssatzung!</vt:lpstr>
      <vt:lpstr>Mustervereinssatzung!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Mustervereinssatzung</dc:title>
  <dc:creator>Ulrich Gartmann</dc:creator>
  <cp:lastModifiedBy>Ulrich Gartmann</cp:lastModifiedBy>
  <cp:revision>4</cp:revision>
  <dcterms:created xsi:type="dcterms:W3CDTF">2025-01-27T17:58:01Z</dcterms:created>
  <dcterms:modified xsi:type="dcterms:W3CDTF">2025-10-30T15:41:15Z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